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 id="2147483800" r:id="rId5"/>
    <p:sldMasterId id="2147483803" r:id="rId6"/>
    <p:sldMasterId id="2147483799" r:id="rId7"/>
    <p:sldMasterId id="2147483801" r:id="rId8"/>
    <p:sldMasterId id="2147483802" r:id="rId9"/>
    <p:sldMasterId id="2147483826" r:id="rId10"/>
    <p:sldMasterId id="2147483847" r:id="rId11"/>
  </p:sldMasterIdLst>
  <p:notesMasterIdLst>
    <p:notesMasterId r:id="rId28"/>
  </p:notesMasterIdLst>
  <p:handoutMasterIdLst>
    <p:handoutMasterId r:id="rId29"/>
  </p:handoutMasterIdLst>
  <p:sldIdLst>
    <p:sldId id="634" r:id="rId12"/>
    <p:sldId id="652" r:id="rId13"/>
    <p:sldId id="665" r:id="rId14"/>
    <p:sldId id="642" r:id="rId15"/>
    <p:sldId id="257" r:id="rId16"/>
    <p:sldId id="2076136990" r:id="rId17"/>
    <p:sldId id="2076136989" r:id="rId18"/>
    <p:sldId id="640" r:id="rId19"/>
    <p:sldId id="2076136973" r:id="rId20"/>
    <p:sldId id="258" r:id="rId21"/>
    <p:sldId id="261" r:id="rId22"/>
    <p:sldId id="2076136991" r:id="rId23"/>
    <p:sldId id="2076136987" r:id="rId24"/>
    <p:sldId id="2076136981" r:id="rId25"/>
    <p:sldId id="638" r:id="rId26"/>
    <p:sldId id="637" r:id="rId27"/>
  </p:sldIdLst>
  <p:sldSz cx="12192000" cy="6858000"/>
  <p:notesSz cx="7010400" cy="9296400"/>
  <p:defaultTex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F35A4667-A203-4EBE-A9D1-A39C383ACD0E}">
          <p14:sldIdLst>
            <p14:sldId id="634"/>
            <p14:sldId id="652"/>
            <p14:sldId id="665"/>
            <p14:sldId id="642"/>
            <p14:sldId id="257"/>
            <p14:sldId id="2076136990"/>
            <p14:sldId id="2076136989"/>
            <p14:sldId id="640"/>
            <p14:sldId id="2076136973"/>
            <p14:sldId id="258"/>
            <p14:sldId id="261"/>
            <p14:sldId id="2076136991"/>
            <p14:sldId id="2076136987"/>
            <p14:sldId id="2076136981"/>
            <p14:sldId id="638"/>
            <p14:sldId id="637"/>
          </p14:sldIdLst>
        </p14:section>
      </p14:sectionLst>
    </p:ext>
    <p:ext uri="{EFAFB233-063F-42B5-8137-9DF3F51BA10A}">
      <p15:sldGuideLst xmlns:p15="http://schemas.microsoft.com/office/powerpoint/2012/main">
        <p15:guide id="2" pos="3840" userDrawn="1">
          <p15:clr>
            <a:srgbClr val="A4A3A4"/>
          </p15:clr>
        </p15:guide>
        <p15:guide id="8" pos="4883" userDrawn="1">
          <p15:clr>
            <a:srgbClr val="A4A3A4"/>
          </p15:clr>
        </p15:guide>
        <p15:guide id="9" orient="horz" pos="7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C3511D-DA79-0197-965B-69F45348737B}" name="Banh, Anthony" initials="BA" userId="S::Anthony.Banh@cibc.com::443a692a-cafa-4017-ba18-cb3656c622b4" providerId="AD"/>
  <p188:author id="{44E3FA36-5742-C503-0CE2-E3503C47F435}" name="Ler, Emma" initials="EL" userId="S::Emma.Ler@cibc.com::9923eec8-4907-4814-bfcf-2eae4c0ed356" providerId="AD"/>
  <p188:author id="{2740D549-93B8-7A63-5592-090A6084662A}" name="Jackson, Tina" initials="JT" userId="S::Tina.Jackson@cibc.com::e32e5aca-2500-4f94-b245-27ea47aa22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nh, Anthony" initials="BA" lastIdx="1" clrIdx="0">
    <p:extLst>
      <p:ext uri="{19B8F6BF-5375-455C-9EA6-DF929625EA0E}">
        <p15:presenceInfo xmlns:p15="http://schemas.microsoft.com/office/powerpoint/2012/main" userId="S::Anthony.Banh@cibc.com::443a692a-cafa-4017-ba18-cb3656c622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E7E8"/>
    <a:srgbClr val="F2F3F2"/>
    <a:srgbClr val="540F1F"/>
    <a:srgbClr val="FFFFFF"/>
    <a:srgbClr val="F5E7E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49880-AFE7-46F9-A15A-F79FF6FFF6E4}" v="39" dt="2026-01-28T20:00:27.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54" autoAdjust="0"/>
    <p:restoredTop sz="94660"/>
  </p:normalViewPr>
  <p:slideViewPr>
    <p:cSldViewPr snapToGrid="0">
      <p:cViewPr varScale="1">
        <p:scale>
          <a:sx n="79" d="100"/>
          <a:sy n="79" d="100"/>
        </p:scale>
        <p:origin x="1166" y="72"/>
      </p:cViewPr>
      <p:guideLst>
        <p:guide pos="3840"/>
        <p:guide pos="4883"/>
        <p:guide orient="horz" pos="7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247022-49EE-455E-8C52-680C1B76412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4C299819-383E-466A-A0AF-1867CDA347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1EB1AE0-23FC-4161-B0BD-5B41156257B4}" type="datetimeFigureOut">
              <a:rPr lang="en-CA" smtClean="0"/>
              <a:t>2026-02-02</a:t>
            </a:fld>
            <a:endParaRPr lang="en-CA"/>
          </a:p>
        </p:txBody>
      </p:sp>
      <p:sp>
        <p:nvSpPr>
          <p:cNvPr id="4" name="Footer Placeholder 3">
            <a:extLst>
              <a:ext uri="{FF2B5EF4-FFF2-40B4-BE49-F238E27FC236}">
                <a16:creationId xmlns:a16="http://schemas.microsoft.com/office/drawing/2014/main" id="{A59FBCBD-5047-484B-8DEE-68B4CA62F4D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D54F4144-6669-4F9F-8C74-D0BE18AECC9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4ABD498-B8A9-44B8-ACB2-C77989382B9F}" type="slidenum">
              <a:rPr lang="en-CA" smtClean="0"/>
              <a:t>‹N°›</a:t>
            </a:fld>
            <a:endParaRPr lang="en-CA"/>
          </a:p>
        </p:txBody>
      </p:sp>
    </p:spTree>
    <p:extLst>
      <p:ext uri="{BB962C8B-B14F-4D97-AF65-F5344CB8AC3E}">
        <p14:creationId xmlns:p14="http://schemas.microsoft.com/office/powerpoint/2010/main" val="299034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DB614AA-5BF4-4229-B178-44048979E0CB}" type="datetimeFigureOut">
              <a:rPr lang="en-US" smtClean="0"/>
              <a:t>2/2/2026</a:t>
            </a:fld>
            <a:endParaRPr lang="fr-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3DA4C7-7B0A-4FDB-98D4-976C5300A56E}" type="slidenum">
              <a:rPr lang="en-US" smtClean="0"/>
              <a:t>‹N°›</a:t>
            </a:fld>
            <a:endParaRPr lang="fr-CA"/>
          </a:p>
        </p:txBody>
      </p:sp>
    </p:spTree>
    <p:extLst>
      <p:ext uri="{BB962C8B-B14F-4D97-AF65-F5344CB8AC3E}">
        <p14:creationId xmlns:p14="http://schemas.microsoft.com/office/powerpoint/2010/main" val="3582685052"/>
      </p:ext>
    </p:extLst>
  </p:cSld>
  <p:clrMap bg1="lt1" tx1="dk1" bg2="lt2" tx2="dk2" accent1="accent1" accent2="accent2" accent3="accent3" accent4="accent4" accent5="accent5" accent6="accent6" hlink="hlink" folHlink="folHlink"/>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73DA4C7-7B0A-4FDB-98D4-976C5300A56E}" type="slidenum">
              <a:rPr lang="en-US" smtClean="0"/>
              <a:t>2</a:t>
            </a:fld>
            <a:endParaRPr lang="en-US"/>
          </a:p>
        </p:txBody>
      </p:sp>
    </p:spTree>
    <p:extLst>
      <p:ext uri="{BB962C8B-B14F-4D97-AF65-F5344CB8AC3E}">
        <p14:creationId xmlns:p14="http://schemas.microsoft.com/office/powerpoint/2010/main" val="141068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400" dirty="0">
                <a:solidFill>
                  <a:schemeClr val="tx1"/>
                </a:solidFill>
                <a:effectLst/>
                <a:latin typeface="+mn-lt"/>
                <a:ea typeface="+mn-lt"/>
                <a:cs typeface="+mn-cs"/>
              </a:rPr>
              <a:t>Voici un aperçu de ce qui est inclus; il s’agit de notre nouvelle offre, qui sera lancée le 31 janvier</a:t>
            </a:r>
          </a:p>
          <a:p>
            <a:r>
              <a:rPr lang="fr-CA" sz="1400" dirty="0">
                <a:solidFill>
                  <a:schemeClr val="tx1"/>
                </a:solidFill>
                <a:effectLst/>
                <a:latin typeface="+mn-lt"/>
                <a:ea typeface="+mn-lt"/>
                <a:cs typeface="+mn-cs"/>
              </a:rPr>
              <a:t>Notre offre propose une valeur pouvant aller jusqu’à 2 900 $, grâce à plusieurs composantes : </a:t>
            </a:r>
          </a:p>
          <a:p>
            <a:pPr marL="285750" lvl="0" indent="-285750">
              <a:buFont typeface="Arial" panose="020B0604020202020204" pitchFamily="34" charset="0"/>
              <a:buChar char="•"/>
            </a:pPr>
            <a:r>
              <a:rPr lang="fr-CA" sz="1400" dirty="0">
                <a:solidFill>
                  <a:schemeClr val="tx1"/>
                </a:solidFill>
                <a:effectLst/>
                <a:latin typeface="+mn-lt"/>
                <a:ea typeface="+mn-lt"/>
                <a:cs typeface="+mn-cs"/>
              </a:rPr>
              <a:t>Un Compte </a:t>
            </a:r>
            <a:r>
              <a:rPr lang="fr-CA" sz="1400" dirty="0" err="1">
                <a:solidFill>
                  <a:schemeClr val="tx1"/>
                </a:solidFill>
                <a:effectLst/>
                <a:latin typeface="+mn-lt"/>
                <a:ea typeface="+mn-lt"/>
                <a:cs typeface="+mn-cs"/>
              </a:rPr>
              <a:t>Intelli</a:t>
            </a:r>
            <a:r>
              <a:rPr lang="fr-CA" sz="1400" dirty="0">
                <a:solidFill>
                  <a:schemeClr val="tx1"/>
                </a:solidFill>
                <a:effectLst/>
                <a:latin typeface="+mn-lt"/>
                <a:ea typeface="+mn-lt"/>
                <a:cs typeface="+mn-cs"/>
              </a:rPr>
              <a:t> CIBC sans frais mensuels pendant 1 an, plus une prime en argent de 500 $ quand vous ouvrez de votre premier Compte </a:t>
            </a:r>
            <a:r>
              <a:rPr lang="fr-CA" sz="1400" dirty="0" err="1">
                <a:solidFill>
                  <a:schemeClr val="tx1"/>
                </a:solidFill>
                <a:effectLst/>
                <a:latin typeface="+mn-lt"/>
                <a:ea typeface="+mn-lt"/>
                <a:cs typeface="+mn-cs"/>
              </a:rPr>
              <a:t>Intelli</a:t>
            </a:r>
            <a:r>
              <a:rPr lang="fr-CA" sz="1400" dirty="0">
                <a:solidFill>
                  <a:schemeClr val="tx1"/>
                </a:solidFill>
                <a:effectLst/>
                <a:latin typeface="+mn-lt"/>
                <a:ea typeface="+mn-lt"/>
                <a:cs typeface="+mn-cs"/>
              </a:rPr>
              <a:t> CIBC et effectuez les opérations admissibles </a:t>
            </a:r>
          </a:p>
          <a:p>
            <a:pPr marL="895320" lvl="1" indent="-285750">
              <a:buFont typeface="Arial" panose="020B0604020202020204" pitchFamily="34" charset="0"/>
              <a:buChar char="•"/>
            </a:pPr>
            <a:r>
              <a:rPr lang="fr-CA" sz="1400" dirty="0">
                <a:solidFill>
                  <a:schemeClr val="tx1"/>
                </a:solidFill>
                <a:effectLst/>
                <a:latin typeface="+mn-lt"/>
                <a:ea typeface="+mn-lt"/>
                <a:cs typeface="+mn-cs"/>
              </a:rPr>
              <a:t>De plus, une prime forfaitaire de 100 $ est offerte si vous ouvrez un Compte </a:t>
            </a:r>
            <a:r>
              <a:rPr lang="fr-CA" sz="1400" dirty="0" err="1">
                <a:solidFill>
                  <a:schemeClr val="tx1"/>
                </a:solidFill>
                <a:effectLst/>
                <a:latin typeface="+mn-lt"/>
                <a:ea typeface="+mn-lt"/>
                <a:cs typeface="+mn-cs"/>
              </a:rPr>
              <a:t>Intelli</a:t>
            </a:r>
            <a:r>
              <a:rPr lang="fr-CA" sz="1400" dirty="0">
                <a:solidFill>
                  <a:schemeClr val="tx1"/>
                </a:solidFill>
                <a:effectLst/>
                <a:latin typeface="+mn-lt"/>
                <a:ea typeface="+mn-lt"/>
                <a:cs typeface="+mn-cs"/>
              </a:rPr>
              <a:t> et un compte de carte admissible. </a:t>
            </a:r>
          </a:p>
          <a:p>
            <a:pPr marL="285750" lvl="0" indent="-285750">
              <a:buFont typeface="Arial" panose="020B0604020202020204" pitchFamily="34" charset="0"/>
              <a:buChar char="•"/>
            </a:pPr>
            <a:r>
              <a:rPr lang="fr-CA" sz="1400" dirty="0">
                <a:solidFill>
                  <a:schemeClr val="tx1"/>
                </a:solidFill>
                <a:effectLst/>
                <a:latin typeface="+mn-lt"/>
                <a:ea typeface="+mn-lt"/>
                <a:cs typeface="+mn-cs"/>
              </a:rPr>
              <a:t>Pour les cartes de crédit, remboursement des frais annuels pendant 2 ans + points de bienvenue, selon la carte de crédit </a:t>
            </a:r>
          </a:p>
          <a:p>
            <a:pPr marL="285750" lvl="0" indent="-285750">
              <a:buFont typeface="Arial" panose="020B0604020202020204" pitchFamily="34" charset="0"/>
              <a:buChar char="•"/>
            </a:pPr>
            <a:r>
              <a:rPr lang="fr-CA" sz="1400" dirty="0">
                <a:solidFill>
                  <a:schemeClr val="tx1"/>
                </a:solidFill>
                <a:effectLst/>
                <a:latin typeface="+mn-lt"/>
                <a:ea typeface="+mn-lt"/>
                <a:cs typeface="+mn-cs"/>
              </a:rPr>
              <a:t>Du côté des placements, 100 opérations sans commission pour investir </a:t>
            </a:r>
          </a:p>
          <a:p>
            <a:pPr marL="285750" lvl="0" indent="-285750">
              <a:buFont typeface="Arial" panose="020B0604020202020204" pitchFamily="34" charset="0"/>
              <a:buChar char="•"/>
            </a:pPr>
            <a:r>
              <a:rPr lang="fr-CA" sz="1400" dirty="0">
                <a:solidFill>
                  <a:schemeClr val="tx1"/>
                </a:solidFill>
                <a:effectLst/>
                <a:latin typeface="+mn-lt"/>
                <a:ea typeface="+mn-lt"/>
                <a:cs typeface="+mn-cs"/>
              </a:rPr>
              <a:t>De plus, vous obtenez des taux bancaires privilégiés et aurez accès à des conseils personnalisés de notre équipe de spécialistes en services financiers.</a:t>
            </a:r>
          </a:p>
          <a:p>
            <a:r>
              <a:rPr lang="fr-CA" sz="1400" dirty="0">
                <a:solidFill>
                  <a:schemeClr val="tx1"/>
                </a:solidFill>
                <a:effectLst/>
                <a:latin typeface="+mn-lt"/>
                <a:ea typeface="+mn-lt"/>
                <a:cs typeface="+mn-cs"/>
              </a:rPr>
              <a:t>Dans l’ensemble, cela élimine le désagrément de nombreux frais de compte habituels, qui peuvent vraiment s’accumuler. De plus, il est plus facile pour les employés de gérer toutes leurs opérations bancaires sous un même toit, ce qui leur facilite la vie. Le programme est conçu pour être pratique et flexible. </a:t>
            </a:r>
          </a:p>
          <a:p>
            <a:pPr marL="285750" lvl="0" indent="-285750">
              <a:buFont typeface="Arial" panose="020B0604020202020204" pitchFamily="34" charset="0"/>
              <a:buChar char="•"/>
            </a:pPr>
            <a:endParaRPr lang="en-CA" sz="1400" kern="1200" dirty="0">
              <a:solidFill>
                <a:schemeClr val="tx1"/>
              </a:solidFill>
              <a:effectLst/>
              <a:latin typeface="+mn-lt"/>
              <a:ea typeface="+mn-ea"/>
              <a:cs typeface="+mn-cs"/>
            </a:endParaRPr>
          </a:p>
          <a:p>
            <a:endParaRPr lang="en-CA" sz="1100" dirty="0"/>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373DA4C7-7B0A-4FDB-98D4-976C5300A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75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80D98-1C22-E654-5636-B31773971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8BFCA-AA8A-F8D9-A95D-336D5CB09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F48BA-07EF-38EB-A056-5B627C73B1D7}"/>
              </a:ext>
            </a:extLst>
          </p:cNvPr>
          <p:cNvSpPr>
            <a:spLocks noGrp="1"/>
          </p:cNvSpPr>
          <p:nvPr>
            <p:ph type="body" idx="1"/>
          </p:nvPr>
        </p:nvSpPr>
        <p:spPr/>
        <p:txBody>
          <a:bodyPr/>
          <a:lstStyle/>
          <a:p>
            <a:r>
              <a:rPr lang="fr-CA" sz="1100" dirty="0">
                <a:effectLst/>
              </a:rPr>
              <a:t>Un débit préautorisé est un paiement périodique de facture, de prêt ou de prêt hypothécaire que vous avez autorisé un marchand ou un fournisseur de services à établir en lui fournissant votre numéro de transit et votre numéro de compte. Si vous lui donnez les renseignements de votre Carte de débit </a:t>
            </a:r>
            <a:r>
              <a:rPr lang="fr-CA" sz="1100" dirty="0" err="1">
                <a:effectLst/>
              </a:rPr>
              <a:t>Avantage</a:t>
            </a:r>
            <a:r>
              <a:rPr lang="fr-CA" sz="1100" baseline="30000" dirty="0" err="1">
                <a:effectLst/>
              </a:rPr>
              <a:t>MD</a:t>
            </a:r>
            <a:r>
              <a:rPr lang="fr-CA" sz="1100" dirty="0">
                <a:effectLst/>
              </a:rPr>
              <a:t> CIBC, il s’agit d’une opération de Visa* Débit et non d’un débit préautorisé.</a:t>
            </a:r>
          </a:p>
          <a:p>
            <a:r>
              <a:rPr lang="fr-CA" sz="1100" dirty="0">
                <a:effectLst/>
              </a:rPr>
              <a:t> </a:t>
            </a:r>
          </a:p>
          <a:p>
            <a:r>
              <a:rPr lang="fr-CA" sz="1100" dirty="0">
                <a:effectLst/>
              </a:rPr>
              <a:t>Exemples de débits préautorisés</a:t>
            </a:r>
          </a:p>
          <a:p>
            <a:pPr marL="285750" indent="-285750">
              <a:buFont typeface="Arial" panose="020B0604020202020204" pitchFamily="34" charset="0"/>
              <a:buChar char="•"/>
            </a:pPr>
            <a:r>
              <a:rPr lang="fr-CA" sz="1100" dirty="0">
                <a:effectLst/>
              </a:rPr>
              <a:t>Factures d’électricité</a:t>
            </a:r>
          </a:p>
          <a:p>
            <a:pPr marL="285750" indent="-285750">
              <a:buFont typeface="Arial" panose="020B0604020202020204" pitchFamily="34" charset="0"/>
              <a:buChar char="•"/>
            </a:pPr>
            <a:r>
              <a:rPr lang="fr-CA" sz="1100" dirty="0">
                <a:effectLst/>
              </a:rPr>
              <a:t>Versements hypothécaires CIBC</a:t>
            </a:r>
          </a:p>
          <a:p>
            <a:endParaRPr lang="en-CA" sz="1100" dirty="0"/>
          </a:p>
          <a:p>
            <a:r>
              <a:rPr lang="fr-CA" sz="1100" dirty="0"/>
              <a:t>https://www.cibc.com/fr/special-offers/smart-cash-offer.html</a:t>
            </a:r>
          </a:p>
          <a:p>
            <a:endParaRPr lang="en-CA" sz="1100" dirty="0"/>
          </a:p>
          <a:p>
            <a:pPr marL="0" marR="0" lvl="0" indent="0" algn="l" defTabSz="1219140" rtl="0" eaLnBrk="1" fontAlgn="auto" latinLnBrk="0" hangingPunct="1">
              <a:lnSpc>
                <a:spcPct val="100000"/>
              </a:lnSpc>
              <a:spcBef>
                <a:spcPts val="0"/>
              </a:spcBef>
              <a:spcAft>
                <a:spcPts val="0"/>
              </a:spcAft>
              <a:buClrTx/>
              <a:buSzTx/>
              <a:buFontTx/>
              <a:buNone/>
              <a:tabLst/>
              <a:defRPr/>
            </a:pPr>
            <a:r>
              <a:rPr lang="fr-CA" sz="1400" b="1" dirty="0">
                <a:solidFill>
                  <a:schemeClr val="tx1"/>
                </a:solidFill>
                <a:effectLst/>
                <a:latin typeface="+mn-lt"/>
                <a:ea typeface="+mn-lt"/>
                <a:cs typeface="+mn-cs"/>
              </a:rPr>
              <a:t>Voici un aperçu des principales composantes</a:t>
            </a:r>
            <a:r>
              <a:rPr lang="fr-CA" sz="1400" dirty="0">
                <a:solidFill>
                  <a:schemeClr val="tx1"/>
                </a:solidFill>
                <a:effectLst/>
                <a:latin typeface="+mn-lt"/>
                <a:ea typeface="+mn-lt"/>
                <a:cs typeface="+mn-cs"/>
              </a:rPr>
              <a:t>. ​</a:t>
            </a:r>
          </a:p>
          <a:p>
            <a:r>
              <a:rPr lang="fr-CA" sz="1400" dirty="0">
                <a:solidFill>
                  <a:schemeClr val="tx1"/>
                </a:solidFill>
                <a:effectLst/>
                <a:latin typeface="+mn-lt"/>
                <a:ea typeface="+mn-lt"/>
                <a:cs typeface="+mn-cs"/>
              </a:rPr>
              <a:t>Pour les opérations bancaires, aucuns frais mensuels pendant un an et un nombre illimité d’opérations. ​</a:t>
            </a:r>
          </a:p>
          <a:p>
            <a:r>
              <a:rPr lang="fr-CA" sz="1400" dirty="0">
                <a:solidFill>
                  <a:schemeClr val="tx1"/>
                </a:solidFill>
                <a:effectLst/>
                <a:latin typeface="+mn-lt"/>
                <a:ea typeface="+mn-lt"/>
                <a:cs typeface="+mn-cs"/>
              </a:rPr>
              <a:t>Pour les cartes de crédit, les employés peuvent choisir la carte qui correspond à leur mode de vie, qu’il s’agisse de primes voyages, de remises en argent ou de taux d’intérêt peu élevés, et recevoir un remboursement des frais annuels sur 1 ou 2 ans, selon les cartes de crédit. </a:t>
            </a:r>
          </a:p>
          <a:p>
            <a:r>
              <a:rPr lang="fr-CA" sz="1400" dirty="0">
                <a:solidFill>
                  <a:schemeClr val="tx1"/>
                </a:solidFill>
                <a:effectLst/>
                <a:latin typeface="+mn-lt"/>
                <a:ea typeface="+mn-lt"/>
                <a:cs typeface="+mn-cs"/>
              </a:rPr>
              <a:t>Pour les placements, ils obtiennent des opérations sans commission sans solde minimal, ce qui leur donne un moyen simple de commencer à faire des placements ou d’en faire plus. </a:t>
            </a:r>
          </a:p>
          <a:p>
            <a:endParaRPr lang="en-CA" sz="1100" dirty="0"/>
          </a:p>
        </p:txBody>
      </p:sp>
      <p:sp>
        <p:nvSpPr>
          <p:cNvPr id="4" name="Slide Number Placeholder 3">
            <a:extLst>
              <a:ext uri="{FF2B5EF4-FFF2-40B4-BE49-F238E27FC236}">
                <a16:creationId xmlns:a16="http://schemas.microsoft.com/office/drawing/2014/main" id="{B870319E-E939-CFC0-1E12-D25D235B1D80}"/>
              </a:ext>
            </a:extLst>
          </p:cNvPr>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373DA4C7-7B0A-4FDB-98D4-976C5300A5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1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3DA4C7-7B0A-4FDB-98D4-976C5300A56E}" type="slidenum">
              <a:rPr lang="en-US" smtClean="0"/>
              <a:t>8</a:t>
            </a:fld>
            <a:endParaRPr lang="en-US"/>
          </a:p>
        </p:txBody>
      </p:sp>
    </p:spTree>
    <p:extLst>
      <p:ext uri="{BB962C8B-B14F-4D97-AF65-F5344CB8AC3E}">
        <p14:creationId xmlns:p14="http://schemas.microsoft.com/office/powerpoint/2010/main" val="231847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14B27CC9-19F4-4097-99EF-D19BAC11BBD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77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CFB62-3935-48FD-ABF9-D3B2A0D29653}" type="slidenum">
              <a:rPr lang="en-US" smtClean="0"/>
              <a:t>12</a:t>
            </a:fld>
            <a:endParaRPr lang="en-US"/>
          </a:p>
        </p:txBody>
      </p:sp>
    </p:spTree>
    <p:extLst>
      <p:ext uri="{BB962C8B-B14F-4D97-AF65-F5344CB8AC3E}">
        <p14:creationId xmlns:p14="http://schemas.microsoft.com/office/powerpoint/2010/main" val="364895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CFB62-3935-48FD-ABF9-D3B2A0D29653}" type="slidenum">
              <a:rPr lang="en-US" smtClean="0"/>
              <a:t>13</a:t>
            </a:fld>
            <a:endParaRPr lang="en-US"/>
          </a:p>
        </p:txBody>
      </p:sp>
    </p:spTree>
    <p:extLst>
      <p:ext uri="{BB962C8B-B14F-4D97-AF65-F5344CB8AC3E}">
        <p14:creationId xmlns:p14="http://schemas.microsoft.com/office/powerpoint/2010/main" val="2331059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11704320" cy="400110"/>
          </a:xfrm>
        </p:spPr>
        <p:txBody>
          <a:bodyPr wrap="square" anchor="t" anchorCtr="0">
            <a:spAutoFit/>
          </a:bodyPr>
          <a:lstStyle>
            <a:lvl1pPr marL="457178" indent="-457178">
              <a:lnSpc>
                <a:spcPct val="100000"/>
              </a:lnSpc>
              <a:spcBef>
                <a:spcPts val="0"/>
              </a:spcBef>
              <a:spcAft>
                <a:spcPts val="1600"/>
              </a:spcAft>
              <a:buFont typeface="+mj-lt"/>
              <a:buAutoNum type="arabicPeriod"/>
              <a:defRPr/>
            </a:lvl1pPr>
          </a:lstStyle>
          <a:p>
            <a:pPr lvl="0"/>
            <a:r>
              <a:rPr lang="en-US"/>
              <a:t>Click to edit Master text styles</a:t>
            </a:r>
          </a:p>
        </p:txBody>
      </p:sp>
      <p:sp>
        <p:nvSpPr>
          <p:cNvPr id="5" name="Text Placeholder 4">
            <a:extLst>
              <a:ext uri="{FF2B5EF4-FFF2-40B4-BE49-F238E27FC236}">
                <a16:creationId xmlns:a16="http://schemas.microsoft.com/office/drawing/2014/main" id="{CEF949FC-8988-43EE-9EFC-5632A57DFE93}"/>
              </a:ext>
            </a:extLst>
          </p:cNvPr>
          <p:cNvSpPr>
            <a:spLocks noGrp="1"/>
          </p:cNvSpPr>
          <p:nvPr>
            <p:ph type="body" sz="quarter" idx="13" hasCustomPrompt="1"/>
          </p:nvPr>
        </p:nvSpPr>
        <p:spPr>
          <a:xfrm>
            <a:off x="228600" y="5760720"/>
            <a:ext cx="11704320" cy="261610"/>
          </a:xfrm>
        </p:spPr>
        <p:txBody>
          <a:bodyPr anchor="b" anchorCtr="0"/>
          <a:lstStyle>
            <a:lvl1pPr>
              <a:defRPr sz="1100">
                <a:solidFill>
                  <a:schemeClr val="tx1"/>
                </a:solidFill>
                <a:latin typeface="Arial Narrow" panose="020B0606020202030204" pitchFamily="34" charset="0"/>
              </a:defRPr>
            </a:lvl1pPr>
          </a:lstStyle>
          <a:p>
            <a:pPr lvl="0"/>
            <a:r>
              <a:rPr lang="en-US"/>
              <a:t>Click to insert disclaimer</a:t>
            </a:r>
            <a:endParaRPr lang="en-CA"/>
          </a:p>
        </p:txBody>
      </p:sp>
      <p:sp>
        <p:nvSpPr>
          <p:cNvPr id="4" name="Footer Placeholder 3">
            <a:extLst>
              <a:ext uri="{FF2B5EF4-FFF2-40B4-BE49-F238E27FC236}">
                <a16:creationId xmlns:a16="http://schemas.microsoft.com/office/drawing/2014/main" id="{A3FB7D18-A4F7-425B-9A93-64EF6912217E}"/>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E617CD90-F81B-43E0-9DEB-F087ABFFE594}"/>
              </a:ext>
            </a:extLst>
          </p:cNvPr>
          <p:cNvSpPr>
            <a:spLocks noGrp="1"/>
          </p:cNvSpPr>
          <p:nvPr>
            <p:ph type="sldNum" sz="quarter" idx="15"/>
          </p:nvPr>
        </p:nvSpPr>
        <p:spPr/>
        <p:txBody>
          <a:bodyPr/>
          <a:lstStyle/>
          <a:p>
            <a:fld id="{98834F8B-9DBE-4684-A222-1DB2782FF993}" type="slidenum">
              <a:rPr lang="en-US" smtClean="0"/>
              <a:pPr/>
              <a:t>‹N°›</a:t>
            </a:fld>
            <a:endParaRPr lang="en-US"/>
          </a:p>
        </p:txBody>
      </p:sp>
      <p:sp>
        <p:nvSpPr>
          <p:cNvPr id="7" name="Title 6">
            <a:extLst>
              <a:ext uri="{FF2B5EF4-FFF2-40B4-BE49-F238E27FC236}">
                <a16:creationId xmlns:a16="http://schemas.microsoft.com/office/drawing/2014/main" id="{9F11A3E7-AF1E-4DCC-9BC0-6A83A3F67A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382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rants">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B9B826-918C-4774-80A2-F0F28BD0379E}"/>
              </a:ext>
            </a:extLst>
          </p:cNvPr>
          <p:cNvSpPr>
            <a:spLocks noGrp="1"/>
          </p:cNvSpPr>
          <p:nvPr>
            <p:ph sz="quarter" idx="16"/>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Content Placeholder 9">
            <a:extLst>
              <a:ext uri="{FF2B5EF4-FFF2-40B4-BE49-F238E27FC236}">
                <a16:creationId xmlns:a16="http://schemas.microsoft.com/office/drawing/2014/main" id="{D96988CA-9F9D-48DB-B5A8-16FD191BF1FC}"/>
              </a:ext>
            </a:extLst>
          </p:cNvPr>
          <p:cNvSpPr>
            <a:spLocks noGrp="1"/>
          </p:cNvSpPr>
          <p:nvPr>
            <p:ph sz="quarter" idx="17"/>
          </p:nvPr>
        </p:nvSpPr>
        <p:spPr>
          <a:xfrm>
            <a:off x="630936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228600" y="347472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09360" y="347472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7BD117E6-463B-4FF7-AEF9-81D6279222CC}"/>
              </a:ext>
            </a:extLst>
          </p:cNvPr>
          <p:cNvSpPr>
            <a:spLocks noGrp="1"/>
          </p:cNvSpPr>
          <p:nvPr>
            <p:ph type="body" sz="quarter" idx="15" hasCustomPrompt="1"/>
          </p:nvPr>
        </p:nvSpPr>
        <p:spPr>
          <a:xfrm>
            <a:off x="228600" y="612648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Footer Placeholder 2">
            <a:extLst>
              <a:ext uri="{FF2B5EF4-FFF2-40B4-BE49-F238E27FC236}">
                <a16:creationId xmlns:a16="http://schemas.microsoft.com/office/drawing/2014/main" id="{94FFD821-F404-4A54-92C9-3A3C4738A6F6}"/>
              </a:ext>
            </a:extLst>
          </p:cNvPr>
          <p:cNvSpPr>
            <a:spLocks noGrp="1"/>
          </p:cNvSpPr>
          <p:nvPr>
            <p:ph type="ftr" sz="quarter" idx="18"/>
          </p:nvPr>
        </p:nvSpPr>
        <p:spPr/>
        <p:txBody>
          <a:bodyPr/>
          <a:lstStyle/>
          <a:p>
            <a:pPr algn="ctr"/>
            <a:r>
              <a:rPr lang="en-CA"/>
              <a:t>CONFIDENTIAL</a:t>
            </a:r>
          </a:p>
        </p:txBody>
      </p:sp>
      <p:sp>
        <p:nvSpPr>
          <p:cNvPr id="7" name="Slide Number Placeholder 6">
            <a:extLst>
              <a:ext uri="{FF2B5EF4-FFF2-40B4-BE49-F238E27FC236}">
                <a16:creationId xmlns:a16="http://schemas.microsoft.com/office/drawing/2014/main" id="{926952D3-9E24-4FBD-BCF2-509504EA7EC7}"/>
              </a:ext>
            </a:extLst>
          </p:cNvPr>
          <p:cNvSpPr>
            <a:spLocks noGrp="1"/>
          </p:cNvSpPr>
          <p:nvPr>
            <p:ph type="sldNum" sz="quarter" idx="19"/>
          </p:nvPr>
        </p:nvSpPr>
        <p:spPr/>
        <p:txBody>
          <a:bodyPr/>
          <a:lstStyle/>
          <a:p>
            <a:fld id="{98834F8B-9DBE-4684-A222-1DB2782FF993}" type="slidenum">
              <a:rPr lang="en-US" smtClean="0"/>
              <a:pPr/>
              <a:t>‹N°›</a:t>
            </a:fld>
            <a:endParaRPr lang="en-US"/>
          </a:p>
        </p:txBody>
      </p:sp>
      <p:sp>
        <p:nvSpPr>
          <p:cNvPr id="8" name="Title 7">
            <a:extLst>
              <a:ext uri="{FF2B5EF4-FFF2-40B4-BE49-F238E27FC236}">
                <a16:creationId xmlns:a16="http://schemas.microsoft.com/office/drawing/2014/main" id="{D1DF8386-2DB8-479D-9522-330B96744A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8462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46949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re de section_Rouge e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B5DA1D-6B57-4D5D-B9C0-1576CE6A67D3}"/>
              </a:ext>
            </a:extLst>
          </p:cNvPr>
          <p:cNvSpPr>
            <a:spLocks noGrp="1"/>
          </p:cNvSpPr>
          <p:nvPr>
            <p:ph type="title"/>
          </p:nvPr>
        </p:nvSpPr>
        <p:spPr>
          <a:xfrm>
            <a:off x="228600" y="2743200"/>
            <a:ext cx="5623560" cy="646331"/>
          </a:xfrm>
        </p:spPr>
        <p:txBody>
          <a:bodyPr>
            <a:spAutoFit/>
          </a:bodyPr>
          <a:lstStyle>
            <a:lvl1pPr>
              <a:defRPr>
                <a:solidFill>
                  <a:schemeClr val="bg1"/>
                </a:solidFill>
              </a:defRPr>
            </a:lvl1pPr>
          </a:lstStyle>
          <a:p>
            <a:r>
              <a:rPr lang="fr-FR"/>
              <a:t>Modifiez le style du titre</a:t>
            </a:r>
            <a:endParaRPr lang="fr-CA"/>
          </a:p>
        </p:txBody>
      </p:sp>
      <p:sp>
        <p:nvSpPr>
          <p:cNvPr id="8" name="Espace réservé du texte 7">
            <a:extLst>
              <a:ext uri="{FF2B5EF4-FFF2-40B4-BE49-F238E27FC236}">
                <a16:creationId xmlns:a16="http://schemas.microsoft.com/office/drawing/2014/main" id="{EF6D2748-6B6A-40B4-ADB2-BF4A382461F7}"/>
              </a:ext>
            </a:extLst>
          </p:cNvPr>
          <p:cNvSpPr>
            <a:spLocks noGrp="1"/>
          </p:cNvSpPr>
          <p:nvPr>
            <p:ph type="body" sz="quarter" idx="16"/>
          </p:nvPr>
        </p:nvSpPr>
        <p:spPr>
          <a:xfrm>
            <a:off x="228599" y="3383280"/>
            <a:ext cx="5623560" cy="860425"/>
          </a:xfrm>
        </p:spPr>
        <p:txBody>
          <a:bodyPr>
            <a:spAutoFit/>
          </a:bodyPr>
          <a:lstStyle>
            <a:lvl1pPr>
              <a:defRPr>
                <a:solidFill>
                  <a:schemeClr val="bg1"/>
                </a:solidFill>
              </a:defRPr>
            </a:lvl1pPr>
          </a:lstStyle>
          <a:p>
            <a:pPr lvl="0"/>
            <a:r>
              <a:rPr lang="fr-FR"/>
              <a:t>Cliquez pour modifier les styles du texte du masque</a:t>
            </a:r>
          </a:p>
        </p:txBody>
      </p:sp>
      <p:sp>
        <p:nvSpPr>
          <p:cNvPr id="2" name="Footer Placeholder 1">
            <a:extLst>
              <a:ext uri="{FF2B5EF4-FFF2-40B4-BE49-F238E27FC236}">
                <a16:creationId xmlns:a16="http://schemas.microsoft.com/office/drawing/2014/main" id="{5B97744E-D1F5-4809-907B-E8BE1B01464C}"/>
              </a:ext>
            </a:extLst>
          </p:cNvPr>
          <p:cNvSpPr>
            <a:spLocks noGrp="1"/>
          </p:cNvSpPr>
          <p:nvPr>
            <p:ph type="ftr" sz="quarter" idx="14"/>
          </p:nvPr>
        </p:nvSpPr>
        <p:spPr>
          <a:xfrm>
            <a:off x="1737360" y="6473039"/>
            <a:ext cx="4114800" cy="184666"/>
          </a:xfrm>
        </p:spPr>
        <p:txBody>
          <a:bodyPr>
            <a:spAutoFit/>
          </a:bodyPr>
          <a:lstStyle>
            <a:lvl1pPr algn="r">
              <a:defRPr>
                <a:solidFill>
                  <a:schemeClr val="bg1"/>
                </a:solidFill>
              </a:defRPr>
            </a:lvl1pPr>
          </a:lstStyle>
          <a:p>
            <a:r>
              <a:rPr lang="en-CA"/>
              <a:t>CONFIDENTIEL</a:t>
            </a:r>
          </a:p>
        </p:txBody>
      </p:sp>
      <p:sp>
        <p:nvSpPr>
          <p:cNvPr id="5" name="Slide Number Placeholder 4">
            <a:extLst>
              <a:ext uri="{FF2B5EF4-FFF2-40B4-BE49-F238E27FC236}">
                <a16:creationId xmlns:a16="http://schemas.microsoft.com/office/drawing/2014/main" id="{66D018F0-CFAF-4FC6-8154-C95C618F07DB}"/>
              </a:ext>
            </a:extLst>
          </p:cNvPr>
          <p:cNvSpPr>
            <a:spLocks noGrp="1"/>
          </p:cNvSpPr>
          <p:nvPr>
            <p:ph type="sldNum" sz="quarter" idx="15"/>
          </p:nvPr>
        </p:nvSpPr>
        <p:spPr/>
        <p:txBody>
          <a:bodyPr/>
          <a:lstStyle/>
          <a:p>
            <a:fld id="{B2135172-C026-4CB8-A306-6A9A76C20BFC}" type="slidenum">
              <a:rPr lang="en-CA" smtClean="0"/>
              <a:pPr/>
              <a:t>‹N°›</a:t>
            </a:fld>
            <a:endParaRPr lang="en-CA"/>
          </a:p>
        </p:txBody>
      </p:sp>
      <p:sp>
        <p:nvSpPr>
          <p:cNvPr id="7" name="Picture Placeholder 6">
            <a:extLst>
              <a:ext uri="{FF2B5EF4-FFF2-40B4-BE49-F238E27FC236}">
                <a16:creationId xmlns:a16="http://schemas.microsoft.com/office/drawing/2014/main" id="{E6842A33-32CE-446C-AD25-2E3EC6B72CD8}"/>
              </a:ext>
              <a:ext uri="{C183D7F6-B498-43B3-948B-1728B52AA6E4}">
                <adec:decorative xmlns:adec="http://schemas.microsoft.com/office/drawing/2017/decorative" val="1"/>
              </a:ext>
            </a:extLst>
          </p:cNvPr>
          <p:cNvSpPr>
            <a:spLocks noGrp="1"/>
          </p:cNvSpPr>
          <p:nvPr>
            <p:ph type="pic" sz="quarter" idx="12" hasCustomPrompt="1"/>
          </p:nvPr>
        </p:nvSpPr>
        <p:spPr>
          <a:xfrm>
            <a:off x="6096000" y="0"/>
            <a:ext cx="6096000" cy="6858000"/>
          </a:xfrm>
          <a:prstGeom prst="rect">
            <a:avLst/>
          </a:prstGeom>
        </p:spPr>
        <p:txBody>
          <a:bodyPr anchor="ctr" anchorCtr="1">
            <a:noAutofit/>
          </a:bodyPr>
          <a:lstStyle>
            <a:lvl1pPr>
              <a:defRPr sz="1800"/>
            </a:lvl1pPr>
          </a:lstStyle>
          <a:p>
            <a:r>
              <a:rPr lang="fr-CA"/>
              <a:t>Cliquer sur l’icône pour insérer la photographie secondaire</a:t>
            </a:r>
            <a:endParaRPr lang="en-CA"/>
          </a:p>
        </p:txBody>
      </p:sp>
    </p:spTree>
    <p:extLst>
      <p:ext uri="{BB962C8B-B14F-4D97-AF65-F5344CB8AC3E}">
        <p14:creationId xmlns:p14="http://schemas.microsoft.com/office/powerpoint/2010/main" val="2248118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E99B-1912-4F98-878C-2923350C599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ubtitle 2">
            <a:extLst>
              <a:ext uri="{FF2B5EF4-FFF2-40B4-BE49-F238E27FC236}">
                <a16:creationId xmlns:a16="http://schemas.microsoft.com/office/drawing/2014/main" id="{1EDA4E89-740E-4D5E-B7FD-379593C39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a:extLst>
              <a:ext uri="{FF2B5EF4-FFF2-40B4-BE49-F238E27FC236}">
                <a16:creationId xmlns:a16="http://schemas.microsoft.com/office/drawing/2014/main" id="{B1B40633-93D4-4D3C-BB80-F2361ABD6085}"/>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5" name="Footer Placeholder 4">
            <a:extLst>
              <a:ext uri="{FF2B5EF4-FFF2-40B4-BE49-F238E27FC236}">
                <a16:creationId xmlns:a16="http://schemas.microsoft.com/office/drawing/2014/main" id="{68EE5491-7FB1-413F-97C7-D72837BB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979D1-AB73-43B3-9F56-01E3DA672C8F}"/>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1546615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52B0-EE33-4946-AAB9-7FB47AF3CB75}"/>
              </a:ext>
            </a:extLst>
          </p:cNvPr>
          <p:cNvSpPr>
            <a:spLocks noGrp="1"/>
          </p:cNvSpPr>
          <p:nvPr>
            <p:ph type="title"/>
          </p:nvPr>
        </p:nvSpPr>
        <p:spPr/>
        <p:txBody>
          <a:bodyPr/>
          <a:lstStyle/>
          <a:p>
            <a:r>
              <a:rPr lang="fr-FR"/>
              <a:t>Modifiez le style du titre</a:t>
            </a:r>
            <a:endParaRPr lang="en-US"/>
          </a:p>
        </p:txBody>
      </p:sp>
      <p:sp>
        <p:nvSpPr>
          <p:cNvPr id="3" name="Content Placeholder 2">
            <a:extLst>
              <a:ext uri="{FF2B5EF4-FFF2-40B4-BE49-F238E27FC236}">
                <a16:creationId xmlns:a16="http://schemas.microsoft.com/office/drawing/2014/main" id="{95ACF4DA-368C-4FE6-A667-EC6FC5EC037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15DF8977-4A6B-4A0F-97F0-D567A1188AC1}"/>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5" name="Footer Placeholder 4">
            <a:extLst>
              <a:ext uri="{FF2B5EF4-FFF2-40B4-BE49-F238E27FC236}">
                <a16:creationId xmlns:a16="http://schemas.microsoft.com/office/drawing/2014/main" id="{9BF66352-B368-4BDC-AFF0-0FA9A77A4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213F8-1239-4CB5-9D8A-2DB59F96D99A}"/>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18082368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06F7-6DB8-42CA-A6A4-FFC42B3073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Text Placeholder 2">
            <a:extLst>
              <a:ext uri="{FF2B5EF4-FFF2-40B4-BE49-F238E27FC236}">
                <a16:creationId xmlns:a16="http://schemas.microsoft.com/office/drawing/2014/main" id="{E4644722-2B7D-4288-8C0A-99FE14FE25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FB73EFFF-B3F0-420C-8DA2-A4D46C3F16F5}"/>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5" name="Footer Placeholder 4">
            <a:extLst>
              <a:ext uri="{FF2B5EF4-FFF2-40B4-BE49-F238E27FC236}">
                <a16:creationId xmlns:a16="http://schemas.microsoft.com/office/drawing/2014/main" id="{EB927068-AACD-4189-8AED-7223EAF3D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B3556-7C40-4049-8C6B-49987DE7D299}"/>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3104706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33CF-57EF-462E-8FD7-122DFA63AC7A}"/>
              </a:ext>
            </a:extLst>
          </p:cNvPr>
          <p:cNvSpPr>
            <a:spLocks noGrp="1"/>
          </p:cNvSpPr>
          <p:nvPr>
            <p:ph type="title"/>
          </p:nvPr>
        </p:nvSpPr>
        <p:spPr/>
        <p:txBody>
          <a:bodyPr/>
          <a:lstStyle/>
          <a:p>
            <a:r>
              <a:rPr lang="fr-FR"/>
              <a:t>Modifiez le style du titre</a:t>
            </a:r>
            <a:endParaRPr lang="en-US"/>
          </a:p>
        </p:txBody>
      </p:sp>
      <p:sp>
        <p:nvSpPr>
          <p:cNvPr id="3" name="Content Placeholder 2">
            <a:extLst>
              <a:ext uri="{FF2B5EF4-FFF2-40B4-BE49-F238E27FC236}">
                <a16:creationId xmlns:a16="http://schemas.microsoft.com/office/drawing/2014/main" id="{202292B4-5529-4342-BC28-1FEA4BAC4F8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a:extLst>
              <a:ext uri="{FF2B5EF4-FFF2-40B4-BE49-F238E27FC236}">
                <a16:creationId xmlns:a16="http://schemas.microsoft.com/office/drawing/2014/main" id="{DAFACB4E-B5FA-4A46-ABEF-2827D0F25C8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BBA0527C-EC41-4AB9-B5DE-B02BE8D0BCBA}"/>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6" name="Footer Placeholder 5">
            <a:extLst>
              <a:ext uri="{FF2B5EF4-FFF2-40B4-BE49-F238E27FC236}">
                <a16:creationId xmlns:a16="http://schemas.microsoft.com/office/drawing/2014/main" id="{89788176-EF5E-41C7-974B-925E5CC08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FCD71-DD65-43A6-9E40-75C788E58D85}"/>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19865175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69FE-2E9C-467A-B76D-7066BF224DA3}"/>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Text Placeholder 2">
            <a:extLst>
              <a:ext uri="{FF2B5EF4-FFF2-40B4-BE49-F238E27FC236}">
                <a16:creationId xmlns:a16="http://schemas.microsoft.com/office/drawing/2014/main" id="{BE498761-8283-4994-B1D0-C8E145FFDD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D877BA23-ECBB-4872-BBA5-E4BBCA7F0B6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25A776F8-E1CD-4564-88D8-B04361E09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BEFB4945-5291-4B5D-9D40-F717C71E18B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0C03F314-0E5B-4C8B-BEC9-4EE472804125}"/>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8" name="Footer Placeholder 7">
            <a:extLst>
              <a:ext uri="{FF2B5EF4-FFF2-40B4-BE49-F238E27FC236}">
                <a16:creationId xmlns:a16="http://schemas.microsoft.com/office/drawing/2014/main" id="{E3469494-98F9-4523-88FC-C43EBC62BD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17F98-9DCA-4735-B489-88A1A8B4D390}"/>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2354806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C1B4-1789-4C49-9A15-4FA3EC65D250}"/>
              </a:ext>
            </a:extLst>
          </p:cNvPr>
          <p:cNvSpPr>
            <a:spLocks noGrp="1"/>
          </p:cNvSpPr>
          <p:nvPr>
            <p:ph type="title"/>
          </p:nvPr>
        </p:nvSpPr>
        <p:spPr/>
        <p:txBody>
          <a:bodyPr/>
          <a:lstStyle/>
          <a:p>
            <a:r>
              <a:rPr lang="fr-FR"/>
              <a:t>Modifiez le style du titre</a:t>
            </a:r>
            <a:endParaRPr lang="en-US"/>
          </a:p>
        </p:txBody>
      </p:sp>
      <p:sp>
        <p:nvSpPr>
          <p:cNvPr id="3" name="Date Placeholder 2">
            <a:extLst>
              <a:ext uri="{FF2B5EF4-FFF2-40B4-BE49-F238E27FC236}">
                <a16:creationId xmlns:a16="http://schemas.microsoft.com/office/drawing/2014/main" id="{85D69916-0B60-4E09-9F66-F7D5797B21D2}"/>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4" name="Footer Placeholder 3">
            <a:extLst>
              <a:ext uri="{FF2B5EF4-FFF2-40B4-BE49-F238E27FC236}">
                <a16:creationId xmlns:a16="http://schemas.microsoft.com/office/drawing/2014/main" id="{2834F635-FD45-405E-AD81-6B3D65396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658059-BAC4-48C8-8B85-0796F6DD4328}"/>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15170759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8DD73-2F9B-4E5A-891C-AC969B1DAA54}"/>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3" name="Footer Placeholder 2">
            <a:extLst>
              <a:ext uri="{FF2B5EF4-FFF2-40B4-BE49-F238E27FC236}">
                <a16:creationId xmlns:a16="http://schemas.microsoft.com/office/drawing/2014/main" id="{C998D733-DC74-4678-9A56-E0623E316F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3AFE66-89C2-4E09-9334-BD869DBAA855}"/>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22330195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7846-6FCD-4FBC-BF89-30B27468C3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Content Placeholder 2">
            <a:extLst>
              <a:ext uri="{FF2B5EF4-FFF2-40B4-BE49-F238E27FC236}">
                <a16:creationId xmlns:a16="http://schemas.microsoft.com/office/drawing/2014/main" id="{296543DE-E1D1-45AB-BF78-E60CF79A4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a:extLst>
              <a:ext uri="{FF2B5EF4-FFF2-40B4-BE49-F238E27FC236}">
                <a16:creationId xmlns:a16="http://schemas.microsoft.com/office/drawing/2014/main" id="{17936094-F46A-4F1B-A630-3F92B44234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FABE1E67-CA23-48A7-A1FC-7A6F0E6DD249}"/>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6" name="Footer Placeholder 5">
            <a:extLst>
              <a:ext uri="{FF2B5EF4-FFF2-40B4-BE49-F238E27FC236}">
                <a16:creationId xmlns:a16="http://schemas.microsoft.com/office/drawing/2014/main" id="{CE549FAF-B1FA-479C-933F-75A9B1DDD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E583D-83BF-41A7-B379-814AEA3C2450}"/>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72882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4" name="Text Placeholder 5">
            <a:extLst>
              <a:ext uri="{FF2B5EF4-FFF2-40B4-BE49-F238E27FC236}">
                <a16:creationId xmlns:a16="http://schemas.microsoft.com/office/drawing/2014/main" id="{187E0C91-7E70-47A8-A13D-58B35A572CD0}"/>
              </a:ext>
            </a:extLst>
          </p:cNvPr>
          <p:cNvSpPr>
            <a:spLocks noGrp="1"/>
          </p:cNvSpPr>
          <p:nvPr>
            <p:ph type="body" sz="quarter" idx="13" hasCustomPrompt="1"/>
          </p:nvPr>
        </p:nvSpPr>
        <p:spPr>
          <a:xfrm>
            <a:off x="2286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5" name="Text Placeholder 5">
            <a:extLst>
              <a:ext uri="{FF2B5EF4-FFF2-40B4-BE49-F238E27FC236}">
                <a16:creationId xmlns:a16="http://schemas.microsoft.com/office/drawing/2014/main" id="{A62C2AFC-7149-4003-B988-851FF64C74AD}"/>
              </a:ext>
            </a:extLst>
          </p:cNvPr>
          <p:cNvSpPr>
            <a:spLocks noGrp="1"/>
          </p:cNvSpPr>
          <p:nvPr>
            <p:ph type="body" sz="quarter" idx="14" hasCustomPrompt="1"/>
          </p:nvPr>
        </p:nvSpPr>
        <p:spPr>
          <a:xfrm>
            <a:off x="42543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6" name="Text Placeholder 5">
            <a:extLst>
              <a:ext uri="{FF2B5EF4-FFF2-40B4-BE49-F238E27FC236}">
                <a16:creationId xmlns:a16="http://schemas.microsoft.com/office/drawing/2014/main" id="{047FA5B9-C8D5-494E-8D7E-A659EF9B4B78}"/>
              </a:ext>
            </a:extLst>
          </p:cNvPr>
          <p:cNvSpPr>
            <a:spLocks noGrp="1"/>
          </p:cNvSpPr>
          <p:nvPr>
            <p:ph type="body" sz="quarter" idx="15" hasCustomPrompt="1"/>
          </p:nvPr>
        </p:nvSpPr>
        <p:spPr>
          <a:xfrm>
            <a:off x="82800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7" name="Text Placeholder 5">
            <a:extLst>
              <a:ext uri="{FF2B5EF4-FFF2-40B4-BE49-F238E27FC236}">
                <a16:creationId xmlns:a16="http://schemas.microsoft.com/office/drawing/2014/main" id="{0CD75A03-9072-41C7-B6D8-D9F8A0F29FB2}"/>
              </a:ext>
            </a:extLst>
          </p:cNvPr>
          <p:cNvSpPr>
            <a:spLocks noGrp="1"/>
          </p:cNvSpPr>
          <p:nvPr>
            <p:ph type="body" sz="quarter" idx="16" hasCustomPrompt="1"/>
          </p:nvPr>
        </p:nvSpPr>
        <p:spPr>
          <a:xfrm>
            <a:off x="2286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8" name="Text Placeholder 5">
            <a:extLst>
              <a:ext uri="{FF2B5EF4-FFF2-40B4-BE49-F238E27FC236}">
                <a16:creationId xmlns:a16="http://schemas.microsoft.com/office/drawing/2014/main" id="{1E90ADD7-2393-42B4-B9FF-C4215AECD6F6}"/>
              </a:ext>
            </a:extLst>
          </p:cNvPr>
          <p:cNvSpPr>
            <a:spLocks noGrp="1"/>
          </p:cNvSpPr>
          <p:nvPr>
            <p:ph type="body" sz="quarter" idx="17" hasCustomPrompt="1"/>
          </p:nvPr>
        </p:nvSpPr>
        <p:spPr>
          <a:xfrm>
            <a:off x="42543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9" name="Text Placeholder 5">
            <a:extLst>
              <a:ext uri="{FF2B5EF4-FFF2-40B4-BE49-F238E27FC236}">
                <a16:creationId xmlns:a16="http://schemas.microsoft.com/office/drawing/2014/main" id="{A109D271-D077-44ED-8C78-46CBCF76ACB3}"/>
              </a:ext>
            </a:extLst>
          </p:cNvPr>
          <p:cNvSpPr>
            <a:spLocks noGrp="1"/>
          </p:cNvSpPr>
          <p:nvPr>
            <p:ph type="body" sz="quarter" idx="18" hasCustomPrompt="1"/>
          </p:nvPr>
        </p:nvSpPr>
        <p:spPr>
          <a:xfrm>
            <a:off x="82800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0" name="Text Placeholder 5">
            <a:extLst>
              <a:ext uri="{FF2B5EF4-FFF2-40B4-BE49-F238E27FC236}">
                <a16:creationId xmlns:a16="http://schemas.microsoft.com/office/drawing/2014/main" id="{08DA1920-070A-4FDD-BAE6-534C30C39151}"/>
              </a:ext>
            </a:extLst>
          </p:cNvPr>
          <p:cNvSpPr>
            <a:spLocks noGrp="1"/>
          </p:cNvSpPr>
          <p:nvPr>
            <p:ph type="body" sz="quarter" idx="19" hasCustomPrompt="1"/>
          </p:nvPr>
        </p:nvSpPr>
        <p:spPr>
          <a:xfrm>
            <a:off x="2286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1" name="Text Placeholder 5">
            <a:extLst>
              <a:ext uri="{FF2B5EF4-FFF2-40B4-BE49-F238E27FC236}">
                <a16:creationId xmlns:a16="http://schemas.microsoft.com/office/drawing/2014/main" id="{D25FBB1C-3AC7-424E-82E4-8B1FE11DC838}"/>
              </a:ext>
            </a:extLst>
          </p:cNvPr>
          <p:cNvSpPr>
            <a:spLocks noGrp="1"/>
          </p:cNvSpPr>
          <p:nvPr>
            <p:ph type="body" sz="quarter" idx="20" hasCustomPrompt="1"/>
          </p:nvPr>
        </p:nvSpPr>
        <p:spPr>
          <a:xfrm>
            <a:off x="42543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2" name="Text Placeholder 5">
            <a:extLst>
              <a:ext uri="{FF2B5EF4-FFF2-40B4-BE49-F238E27FC236}">
                <a16:creationId xmlns:a16="http://schemas.microsoft.com/office/drawing/2014/main" id="{F324F02F-B969-4826-AE43-0A3E9B5D9BE8}"/>
              </a:ext>
            </a:extLst>
          </p:cNvPr>
          <p:cNvSpPr>
            <a:spLocks noGrp="1"/>
          </p:cNvSpPr>
          <p:nvPr>
            <p:ph type="body" sz="quarter" idx="21" hasCustomPrompt="1"/>
          </p:nvPr>
        </p:nvSpPr>
        <p:spPr>
          <a:xfrm>
            <a:off x="82800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6" name="Slide Number Placeholder 5">
            <a:extLst>
              <a:ext uri="{FF2B5EF4-FFF2-40B4-BE49-F238E27FC236}">
                <a16:creationId xmlns:a16="http://schemas.microsoft.com/office/drawing/2014/main" id="{2563163B-6F88-48B6-9E42-35E68386BD81}"/>
              </a:ext>
            </a:extLst>
          </p:cNvPr>
          <p:cNvSpPr>
            <a:spLocks noGrp="1"/>
          </p:cNvSpPr>
          <p:nvPr>
            <p:ph type="sldNum" sz="quarter" idx="23"/>
          </p:nvPr>
        </p:nvSpPr>
        <p:spPr/>
        <p:txBody>
          <a:bodyPr/>
          <a:lstStyle/>
          <a:p>
            <a:fld id="{98834F8B-9DBE-4684-A222-1DB2782FF993}" type="slidenum">
              <a:rPr lang="en-US" smtClean="0"/>
              <a:pPr/>
              <a:t>‹N°›</a:t>
            </a:fld>
            <a:endParaRPr lang="en-US"/>
          </a:p>
        </p:txBody>
      </p:sp>
      <p:sp>
        <p:nvSpPr>
          <p:cNvPr id="4" name="Title 3">
            <a:extLst>
              <a:ext uri="{FF2B5EF4-FFF2-40B4-BE49-F238E27FC236}">
                <a16:creationId xmlns:a16="http://schemas.microsoft.com/office/drawing/2014/main" id="{D0DEC100-DDFB-40B3-8746-5A4189678EA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6FA4ED7-24EB-42F2-AC72-F9AF52DB85D6}"/>
              </a:ext>
            </a:extLst>
          </p:cNvPr>
          <p:cNvSpPr>
            <a:spLocks noGrp="1"/>
          </p:cNvSpPr>
          <p:nvPr>
            <p:ph type="ftr" sz="quarter" idx="24"/>
          </p:nvPr>
        </p:nvSpPr>
        <p:spPr/>
        <p:txBody>
          <a:bodyPr/>
          <a:lstStyle/>
          <a:p>
            <a:pPr algn="ctr"/>
            <a:r>
              <a:rPr lang="en-CA"/>
              <a:t>CONFIDENTIAL</a:t>
            </a:r>
          </a:p>
        </p:txBody>
      </p:sp>
      <p:sp>
        <p:nvSpPr>
          <p:cNvPr id="8" name="Text Placeholder 7">
            <a:extLst>
              <a:ext uri="{FF2B5EF4-FFF2-40B4-BE49-F238E27FC236}">
                <a16:creationId xmlns:a16="http://schemas.microsoft.com/office/drawing/2014/main" id="{1472E927-FD4A-4584-A14D-557EBF195A68}"/>
              </a:ext>
            </a:extLst>
          </p:cNvPr>
          <p:cNvSpPr>
            <a:spLocks noGrp="1"/>
          </p:cNvSpPr>
          <p:nvPr>
            <p:ph type="body" sz="quarter" idx="25"/>
          </p:nvPr>
        </p:nvSpPr>
        <p:spPr>
          <a:xfrm>
            <a:off x="228600" y="1143000"/>
            <a:ext cx="11704638" cy="338554"/>
          </a:xfrm>
        </p:spPr>
        <p:txBody>
          <a:bodyPr/>
          <a:lstStyle>
            <a:lvl1pPr>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063933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2A53-5152-42C7-BAAE-31516B72659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Picture Placeholder 2">
            <a:extLst>
              <a:ext uri="{FF2B5EF4-FFF2-40B4-BE49-F238E27FC236}">
                <a16:creationId xmlns:a16="http://schemas.microsoft.com/office/drawing/2014/main" id="{E5D19C2F-445C-414E-A2E6-C2B62BF95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a:extLst>
              <a:ext uri="{FF2B5EF4-FFF2-40B4-BE49-F238E27FC236}">
                <a16:creationId xmlns:a16="http://schemas.microsoft.com/office/drawing/2014/main" id="{E6C5A6F2-FF29-4837-9B49-2C1D1D18F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1F05C0BD-773B-4AB6-BA93-D3E852C4FB37}"/>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6" name="Footer Placeholder 5">
            <a:extLst>
              <a:ext uri="{FF2B5EF4-FFF2-40B4-BE49-F238E27FC236}">
                <a16:creationId xmlns:a16="http://schemas.microsoft.com/office/drawing/2014/main" id="{075E3E72-A2EA-4BBE-A007-95469EBFA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3281B-F1C5-4E71-BE2E-D2BDF3A19A10}"/>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5131839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245D-C896-43D5-948E-081465F04847}"/>
              </a:ext>
            </a:extLst>
          </p:cNvPr>
          <p:cNvSpPr>
            <a:spLocks noGrp="1"/>
          </p:cNvSpPr>
          <p:nvPr>
            <p:ph type="title"/>
          </p:nvPr>
        </p:nvSpPr>
        <p:spPr/>
        <p:txBody>
          <a:bodyPr/>
          <a:lstStyle/>
          <a:p>
            <a:r>
              <a:rPr lang="fr-FR"/>
              <a:t>Modifiez le style du titre</a:t>
            </a:r>
            <a:endParaRPr lang="en-US"/>
          </a:p>
        </p:txBody>
      </p:sp>
      <p:sp>
        <p:nvSpPr>
          <p:cNvPr id="3" name="Vertical Text Placeholder 2">
            <a:extLst>
              <a:ext uri="{FF2B5EF4-FFF2-40B4-BE49-F238E27FC236}">
                <a16:creationId xmlns:a16="http://schemas.microsoft.com/office/drawing/2014/main" id="{8B1B9DBD-859B-46B0-AD6B-E374CE6446C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F111500C-7E1F-4D48-A407-2C44F6B6FB3E}"/>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5" name="Footer Placeholder 4">
            <a:extLst>
              <a:ext uri="{FF2B5EF4-FFF2-40B4-BE49-F238E27FC236}">
                <a16:creationId xmlns:a16="http://schemas.microsoft.com/office/drawing/2014/main" id="{2BBB8B99-0188-4E05-A6AF-9266C76DD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C3B2B-1AED-4303-8CA7-DF0B3650FDD7}"/>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3447496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C4486-371C-4DA9-B39F-6C7822037E2B}"/>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Vertical Text Placeholder 2">
            <a:extLst>
              <a:ext uri="{FF2B5EF4-FFF2-40B4-BE49-F238E27FC236}">
                <a16:creationId xmlns:a16="http://schemas.microsoft.com/office/drawing/2014/main" id="{31A8CA3C-8702-41E5-9AEB-531010FA3F8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723B2A8C-CFD4-4269-BEFA-D1D9B51BE09F}"/>
              </a:ext>
            </a:extLst>
          </p:cNvPr>
          <p:cNvSpPr>
            <a:spLocks noGrp="1"/>
          </p:cNvSpPr>
          <p:nvPr>
            <p:ph type="dt" sz="half" idx="10"/>
          </p:nvPr>
        </p:nvSpPr>
        <p:spPr/>
        <p:txBody>
          <a:bodyPr/>
          <a:lstStyle/>
          <a:p>
            <a:fld id="{776303DF-A767-435B-99C1-1D7D32A81B63}" type="datetimeFigureOut">
              <a:rPr lang="en-US" smtClean="0"/>
              <a:t>2/2/2026</a:t>
            </a:fld>
            <a:endParaRPr lang="en-US"/>
          </a:p>
        </p:txBody>
      </p:sp>
      <p:sp>
        <p:nvSpPr>
          <p:cNvPr id="5" name="Footer Placeholder 4">
            <a:extLst>
              <a:ext uri="{FF2B5EF4-FFF2-40B4-BE49-F238E27FC236}">
                <a16:creationId xmlns:a16="http://schemas.microsoft.com/office/drawing/2014/main" id="{766EE459-0580-4324-A1D5-8812C06E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1181A-13D2-424F-BD70-1B6B28306368}"/>
              </a:ext>
            </a:extLst>
          </p:cNvPr>
          <p:cNvSpPr>
            <a:spLocks noGrp="1"/>
          </p:cNvSpPr>
          <p:nvPr>
            <p:ph type="sldNum" sz="quarter" idx="12"/>
          </p:nvPr>
        </p:nvSpPr>
        <p:spPr/>
        <p:txBody>
          <a:bodyPr/>
          <a:lstStyle/>
          <a:p>
            <a:fld id="{1E6AAACE-552A-4766-95FA-179A0CAD5DF4}" type="slidenum">
              <a:rPr lang="en-US" smtClean="0"/>
              <a:t>‹N°›</a:t>
            </a:fld>
            <a:endParaRPr lang="en-US"/>
          </a:p>
        </p:txBody>
      </p:sp>
    </p:spTree>
    <p:extLst>
      <p:ext uri="{BB962C8B-B14F-4D97-AF65-F5344CB8AC3E}">
        <p14:creationId xmlns:p14="http://schemas.microsoft.com/office/powerpoint/2010/main" val="396671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Red_Right Image)_Parent B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3690000"/>
            <a:ext cx="5520000" cy="461665"/>
          </a:xfrm>
        </p:spPr>
        <p:txBody>
          <a:bodyPr wrap="square" lIns="0" rIns="0">
            <a:spAutoFit/>
          </a:bodyPr>
          <a:lstStyle>
            <a:lvl1pPr marL="0" indent="0" algn="l">
              <a:lnSpc>
                <a:spcPct val="100000"/>
              </a:lnSpc>
              <a:spcBef>
                <a:spcPts val="0"/>
              </a:spcBef>
              <a:spcAft>
                <a:spcPts val="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04800" y="4734000"/>
            <a:ext cx="5520000" cy="365125"/>
          </a:xfrm>
          <a:prstGeom prst="rect">
            <a:avLst/>
          </a:prstGeom>
        </p:spPr>
        <p:txBody>
          <a:bodyPr lIns="0" rIns="0"/>
          <a:lstStyle>
            <a:lvl1pPr algn="l">
              <a:lnSpc>
                <a:spcPct val="100000"/>
              </a:lnSpc>
              <a:defRPr sz="1600">
                <a:solidFill>
                  <a:schemeClr val="bg1"/>
                </a:solidFill>
              </a:defRPr>
            </a:lvl1pPr>
          </a:lstStyle>
          <a:p>
            <a:r>
              <a:rPr lang="en-US"/>
              <a:t>[Month] [Day], [Year]</a:t>
            </a:r>
          </a:p>
        </p:txBody>
      </p:sp>
      <p:sp>
        <p:nvSpPr>
          <p:cNvPr id="6" name="Text Placeholder 5">
            <a:extLst>
              <a:ext uri="{FF2B5EF4-FFF2-40B4-BE49-F238E27FC236}">
                <a16:creationId xmlns:a16="http://schemas.microsoft.com/office/drawing/2014/main" id="{8067AC58-60F1-4092-B788-DCE6F198C0FB}"/>
              </a:ext>
            </a:extLst>
          </p:cNvPr>
          <p:cNvSpPr>
            <a:spLocks noGrp="1"/>
          </p:cNvSpPr>
          <p:nvPr>
            <p:ph type="body" sz="quarter" idx="11" hasCustomPrompt="1"/>
          </p:nvPr>
        </p:nvSpPr>
        <p:spPr>
          <a:xfrm>
            <a:off x="304800" y="2947999"/>
            <a:ext cx="5520000" cy="646331"/>
          </a:xfrm>
        </p:spPr>
        <p:txBody>
          <a:bodyPr anchor="b" anchorCtr="0"/>
          <a:lstStyle>
            <a:lvl1pPr>
              <a:lnSpc>
                <a:spcPct val="100000"/>
              </a:lnSpc>
              <a:spcBef>
                <a:spcPts val="0"/>
              </a:spcBef>
              <a:spcAft>
                <a:spcPts val="0"/>
              </a:spcAft>
              <a:defRPr sz="3600" b="1">
                <a:solidFill>
                  <a:schemeClr val="bg1"/>
                </a:solidFill>
              </a:defRPr>
            </a:lvl1pPr>
            <a:lvl2pPr marL="0" indent="0">
              <a:lnSpc>
                <a:spcPct val="100000"/>
              </a:lnSpc>
              <a:spcBef>
                <a:spcPts val="0"/>
              </a:spcBef>
              <a:spcAft>
                <a:spcPts val="0"/>
              </a:spcAft>
              <a:buFontTx/>
              <a:buNone/>
              <a:defRPr sz="3600" b="1">
                <a:solidFill>
                  <a:schemeClr val="bg1"/>
                </a:solidFill>
              </a:defRPr>
            </a:lvl2pPr>
          </a:lstStyle>
          <a:p>
            <a:pPr lvl="0"/>
            <a:r>
              <a:rPr lang="en-US"/>
              <a:t>Click to add Title</a:t>
            </a:r>
          </a:p>
        </p:txBody>
      </p:sp>
      <p:pic>
        <p:nvPicPr>
          <p:cNvPr id="7" name="Picture 6">
            <a:extLst>
              <a:ext uri="{FF2B5EF4-FFF2-40B4-BE49-F238E27FC236}">
                <a16:creationId xmlns:a16="http://schemas.microsoft.com/office/drawing/2014/main" id="{CCE162E8-0BD1-4DED-BD58-92A5822D44E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04800" y="329184"/>
            <a:ext cx="1007557" cy="919987"/>
          </a:xfrm>
          <a:prstGeom prst="rect">
            <a:avLst/>
          </a:prstGeom>
        </p:spPr>
      </p:pic>
      <p:sp>
        <p:nvSpPr>
          <p:cNvPr id="5" name="Picture Placeholder 4">
            <a:extLst>
              <a:ext uri="{FF2B5EF4-FFF2-40B4-BE49-F238E27FC236}">
                <a16:creationId xmlns:a16="http://schemas.microsoft.com/office/drawing/2014/main" id="{0DDEC3AC-3FB1-45D0-A5F0-04B2F335E3AD}"/>
              </a:ext>
            </a:extLst>
          </p:cNvPr>
          <p:cNvSpPr>
            <a:spLocks noGrp="1"/>
          </p:cNvSpPr>
          <p:nvPr>
            <p:ph type="pic" sz="quarter" idx="12"/>
          </p:nvPr>
        </p:nvSpPr>
        <p:spPr>
          <a:xfrm>
            <a:off x="6096000" y="0"/>
            <a:ext cx="6096000" cy="6858000"/>
          </a:xfrm>
          <a:solidFill>
            <a:schemeClr val="bg1"/>
          </a:solidFill>
        </p:spPr>
        <p:txBody>
          <a:bodyPr anchor="ctr" anchorCtr="1">
            <a:noAutofit/>
          </a:bodyPr>
          <a:lstStyle>
            <a:lvl1pPr>
              <a:defRPr>
                <a:solidFill>
                  <a:schemeClr val="tx1"/>
                </a:solidFill>
              </a:defRPr>
            </a:lvl1pPr>
          </a:lstStyle>
          <a:p>
            <a:r>
              <a:rPr lang="en-US"/>
              <a:t>Click icon to add picture</a:t>
            </a:r>
            <a:endParaRPr lang="en-CA"/>
          </a:p>
        </p:txBody>
      </p:sp>
      <p:sp>
        <p:nvSpPr>
          <p:cNvPr id="10" name="Footer Placeholder 4">
            <a:extLst>
              <a:ext uri="{FF2B5EF4-FFF2-40B4-BE49-F238E27FC236}">
                <a16:creationId xmlns:a16="http://schemas.microsoft.com/office/drawing/2014/main" id="{FB6F62A3-27C1-4BF2-AF18-C0B533C7431E}"/>
              </a:ext>
            </a:extLst>
          </p:cNvPr>
          <p:cNvSpPr txBox="1">
            <a:spLocks/>
          </p:cNvSpPr>
          <p:nvPr userDrawn="1"/>
        </p:nvSpPr>
        <p:spPr>
          <a:xfrm>
            <a:off x="304800" y="6437440"/>
            <a:ext cx="5472000" cy="205121"/>
          </a:xfrm>
          <a:prstGeom prst="rect">
            <a:avLst/>
          </a:prstGeom>
        </p:spPr>
        <p:txBody>
          <a:bodyPr vert="horz" lIns="0" tIns="0" rIns="0" bIns="0" rtlCol="0" anchor="b" anchorCtr="0">
            <a:spAutoFit/>
          </a:bodyPr>
          <a:lstStyle>
            <a:defPPr>
              <a:defRPr lang="en-US"/>
            </a:defPPr>
            <a:lvl1pPr marL="0" algn="l" defTabSz="457200" rtl="0" eaLnBrk="1" latinLnBrk="0" hangingPunct="1">
              <a:defRPr lang="en-US" sz="1000" kern="1200" smtClean="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1333">
                <a:solidFill>
                  <a:schemeClr val="bg1"/>
                </a:solidFill>
              </a:rPr>
              <a:t>CONFIDENTIAL</a:t>
            </a:r>
          </a:p>
        </p:txBody>
      </p:sp>
    </p:spTree>
    <p:extLst>
      <p:ext uri="{BB962C8B-B14F-4D97-AF65-F5344CB8AC3E}">
        <p14:creationId xmlns:p14="http://schemas.microsoft.com/office/powerpoint/2010/main" val="14467450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615">
          <p15:clr>
            <a:srgbClr val="FBAE40"/>
          </p15:clr>
        </p15:guide>
        <p15:guide id="3" orient="horz" pos="596">
          <p15:clr>
            <a:srgbClr val="FBAE40"/>
          </p15:clr>
        </p15:guide>
        <p15:guide id="4" orient="horz" pos="279">
          <p15:clr>
            <a:srgbClr val="FBAE40"/>
          </p15:clr>
        </p15:guide>
        <p15:guide id="5" pos="145">
          <p15:clr>
            <a:srgbClr val="FBAE40"/>
          </p15:clr>
        </p15:guide>
        <p15:guide id="6" orient="horz" pos="4176">
          <p15:clr>
            <a:srgbClr val="FBAE40"/>
          </p15:clr>
        </p15:guide>
        <p15:guide id="7" orient="horz" pos="408">
          <p15:clr>
            <a:srgbClr val="FBAE40"/>
          </p15:clr>
        </p15:guide>
        <p15:guide id="8" orient="horz" pos="45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364866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C947-2FF7-47B2-8E54-58BE6C81DAC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7421EF8-6AB8-4276-8E64-41EA70AECA11}"/>
              </a:ext>
            </a:extLst>
          </p:cNvPr>
          <p:cNvSpPr>
            <a:spLocks noGrp="1"/>
          </p:cNvSpPr>
          <p:nvPr>
            <p:ph type="ftr" sz="quarter" idx="10"/>
          </p:nvPr>
        </p:nvSpPr>
        <p:spPr/>
        <p:txBody>
          <a:bodyPr/>
          <a:lstStyle>
            <a:lvl1pPr>
              <a:defRPr>
                <a:solidFill>
                  <a:schemeClr val="tx1"/>
                </a:solidFill>
              </a:defRPr>
            </a:lvl1pPr>
          </a:lstStyle>
          <a:p>
            <a:pPr algn="ctr"/>
            <a:r>
              <a:rPr lang="en-CA"/>
              <a:t>CONFIDENTIAL: This document is for discussion only and is not for circulation to the public. </a:t>
            </a:r>
            <a:endParaRPr lang="en-US"/>
          </a:p>
        </p:txBody>
      </p:sp>
      <p:sp>
        <p:nvSpPr>
          <p:cNvPr id="4" name="Slide Number Placeholder 3">
            <a:extLst>
              <a:ext uri="{FF2B5EF4-FFF2-40B4-BE49-F238E27FC236}">
                <a16:creationId xmlns:a16="http://schemas.microsoft.com/office/drawing/2014/main" id="{15CEED31-5DFC-4DCC-8E03-3940A3076870}"/>
              </a:ext>
            </a:extLst>
          </p:cNvPr>
          <p:cNvSpPr>
            <a:spLocks noGrp="1"/>
          </p:cNvSpPr>
          <p:nvPr>
            <p:ph type="sldNum" sz="quarter" idx="11"/>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5">
            <a:extLst>
              <a:ext uri="{FF2B5EF4-FFF2-40B4-BE49-F238E27FC236}">
                <a16:creationId xmlns:a16="http://schemas.microsoft.com/office/drawing/2014/main" id="{ABA1AF18-0C00-446E-A431-678EC7F7CDD9}"/>
              </a:ext>
            </a:extLst>
          </p:cNvPr>
          <p:cNvSpPr>
            <a:spLocks noGrp="1"/>
          </p:cNvSpPr>
          <p:nvPr>
            <p:ph type="body" sz="quarter" idx="12"/>
          </p:nvPr>
        </p:nvSpPr>
        <p:spPr>
          <a:xfrm>
            <a:off x="314107" y="1355032"/>
            <a:ext cx="5486400" cy="2123915"/>
          </a:xfrm>
        </p:spPr>
        <p:txBody>
          <a:bodyPr>
            <a:spAutoFit/>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92E9D30A-B0F9-4309-88FC-C72A24640B7A}"/>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165004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3438145"/>
            <a:ext cx="11042651" cy="584775"/>
          </a:xfrm>
        </p:spPr>
        <p:txBody>
          <a:bodyPr>
            <a:spAutoFit/>
          </a:bodyPr>
          <a:lstStyle>
            <a:lvl1pPr marL="0" indent="0">
              <a:lnSpc>
                <a:spcPct val="100000"/>
              </a:lnSpc>
              <a:buNone/>
              <a:defRPr sz="320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7" name="Text Placeholder 6">
            <a:extLst>
              <a:ext uri="{FF2B5EF4-FFF2-40B4-BE49-F238E27FC236}">
                <a16:creationId xmlns:a16="http://schemas.microsoft.com/office/drawing/2014/main" id="{8D3CFB5A-87FB-45CE-90F4-BB9ACEF3A133}"/>
              </a:ext>
            </a:extLst>
          </p:cNvPr>
          <p:cNvSpPr>
            <a:spLocks noGrp="1"/>
          </p:cNvSpPr>
          <p:nvPr>
            <p:ph type="body" sz="quarter" idx="13" hasCustomPrompt="1"/>
          </p:nvPr>
        </p:nvSpPr>
        <p:spPr>
          <a:xfrm>
            <a:off x="304802" y="2484795"/>
            <a:ext cx="11044767" cy="861775"/>
          </a:xfrm>
        </p:spPr>
        <p:txBody>
          <a:bodyPr anchor="b" anchorCtr="0"/>
          <a:lstStyle>
            <a:lvl1pPr>
              <a:lnSpc>
                <a:spcPct val="100000"/>
              </a:lnSpc>
              <a:spcBef>
                <a:spcPts val="0"/>
              </a:spcBef>
              <a:spcAft>
                <a:spcPts val="0"/>
              </a:spcAft>
              <a:defRPr sz="4800" b="1"/>
            </a:lvl1pPr>
            <a:lvl2pPr marL="0" indent="0">
              <a:lnSpc>
                <a:spcPts val="5200"/>
              </a:lnSpc>
              <a:spcBef>
                <a:spcPts val="0"/>
              </a:spcBef>
              <a:buNone/>
              <a:defRPr sz="4800" b="1">
                <a:solidFill>
                  <a:schemeClr val="accent5"/>
                </a:solidFill>
              </a:defRPr>
            </a:lvl2pPr>
            <a:lvl5pPr>
              <a:defRPr/>
            </a:lvl5pPr>
          </a:lstStyle>
          <a:p>
            <a:pPr lvl="0"/>
            <a:r>
              <a:rPr lang="en-US"/>
              <a:t>Click to add Section Title</a:t>
            </a:r>
          </a:p>
        </p:txBody>
      </p:sp>
    </p:spTree>
    <p:extLst>
      <p:ext uri="{BB962C8B-B14F-4D97-AF65-F5344CB8AC3E}">
        <p14:creationId xmlns:p14="http://schemas.microsoft.com/office/powerpoint/2010/main" val="1318425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1"/>
            <a:ext cx="11571005" cy="584775"/>
          </a:xfrm>
        </p:spPr>
        <p:txBody>
          <a:bodyPr vert="horz" lIns="0" tIns="45720" rIns="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304799" y="1355031"/>
            <a:ext cx="11582400" cy="461665"/>
          </a:xfrm>
        </p:spPr>
        <p:txBody>
          <a:bodyPr/>
          <a:lstStyle>
            <a:lvl1pPr marL="342891" indent="-342891">
              <a:lnSpc>
                <a:spcPct val="100000"/>
              </a:lnSpc>
              <a:spcBef>
                <a:spcPts val="0"/>
              </a:spcBef>
              <a:spcAft>
                <a:spcPts val="1600"/>
              </a:spcAft>
              <a:buFont typeface="+mj-lt"/>
              <a:buAutoNum type="arabicPeriod"/>
              <a:defRPr sz="2400"/>
            </a:lvl1pPr>
          </a:lstStyle>
          <a:p>
            <a:pPr lvl="0"/>
            <a:r>
              <a:rPr lang="en-US"/>
              <a:t>Click to edit Master text styles</a:t>
            </a:r>
          </a:p>
        </p:txBody>
      </p:sp>
      <p:sp>
        <p:nvSpPr>
          <p:cNvPr id="6" name="Slide Number Placeholder 5"/>
          <p:cNvSpPr>
            <a:spLocks noGrp="1"/>
          </p:cNvSpPr>
          <p:nvPr>
            <p:ph type="sldNum" sz="quarter" idx="12"/>
          </p:nvPr>
        </p:nvSpPr>
        <p:spPr>
          <a:xfrm>
            <a:off x="9143997" y="6424486"/>
            <a:ext cx="2743200" cy="239125"/>
          </a:xfrm>
        </p:spPr>
        <p:txBody>
          <a:bodyPr/>
          <a:lstStyle>
            <a:lvl1pPr>
              <a:lnSpc>
                <a:spcPts val="2000"/>
              </a:lnSpc>
              <a:defRPr sz="1600">
                <a:solidFill>
                  <a:schemeClr val="tx1"/>
                </a:solidFill>
              </a:defRPr>
            </a:lvl1pPr>
          </a:lstStyle>
          <a:p>
            <a:fld id="{98834F8B-9DBE-4684-A222-1DB2782FF993}" type="slidenum">
              <a:rPr lang="en-US" smtClean="0"/>
              <a:pPr/>
              <a:t>‹N°›</a:t>
            </a:fld>
            <a:endParaRPr lang="en-US"/>
          </a:p>
        </p:txBody>
      </p:sp>
      <p:sp>
        <p:nvSpPr>
          <p:cNvPr id="8" name="Text Placeholder 7">
            <a:extLst>
              <a:ext uri="{FF2B5EF4-FFF2-40B4-BE49-F238E27FC236}">
                <a16:creationId xmlns:a16="http://schemas.microsoft.com/office/drawing/2014/main" id="{E286CA45-039F-4EFE-85C3-1C57041515EA}"/>
              </a:ext>
            </a:extLst>
          </p:cNvPr>
          <p:cNvSpPr>
            <a:spLocks noGrp="1"/>
          </p:cNvSpPr>
          <p:nvPr>
            <p:ph type="body" sz="quarter" idx="13" hasCustomPrompt="1"/>
          </p:nvPr>
        </p:nvSpPr>
        <p:spPr>
          <a:xfrm>
            <a:off x="304800" y="5798859"/>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disclaimer</a:t>
            </a:r>
          </a:p>
        </p:txBody>
      </p:sp>
      <p:sp>
        <p:nvSpPr>
          <p:cNvPr id="7" name="Footer Placeholder 4">
            <a:extLst>
              <a:ext uri="{FF2B5EF4-FFF2-40B4-BE49-F238E27FC236}">
                <a16:creationId xmlns:a16="http://schemas.microsoft.com/office/drawing/2014/main" id="{2C8B7FCA-39C1-4513-B4DB-BDC98EC1B9E4}"/>
              </a:ext>
            </a:extLst>
          </p:cNvPr>
          <p:cNvSpPr>
            <a:spLocks noGrp="1"/>
          </p:cNvSpPr>
          <p:nvPr>
            <p:ph type="ftr" sz="quarter" idx="3"/>
          </p:nvPr>
        </p:nvSpPr>
        <p:spPr>
          <a:xfrm>
            <a:off x="2286000" y="6438036"/>
            <a:ext cx="7620000" cy="225575"/>
          </a:xfrm>
          <a:prstGeom prst="rect">
            <a:avLst/>
          </a:prstGeom>
        </p:spPr>
        <p:txBody>
          <a:bodyPr vert="horz" lIns="0" tIns="0" rIns="0" bIns="0" rtlCol="0" anchor="b" anchorCtr="0">
            <a:spAutoFit/>
          </a:bodyPr>
          <a:lstStyle>
            <a:lvl1pPr>
              <a:lnSpc>
                <a:spcPts val="1867"/>
              </a:lnSpc>
              <a:defRPr lang="en-US" sz="1467" smtClean="0">
                <a:solidFill>
                  <a:schemeClr val="tx1"/>
                </a:solidFill>
              </a:defRPr>
            </a:lvl1pPr>
          </a:lstStyle>
          <a:p>
            <a:pPr algn="ctr"/>
            <a:r>
              <a:rPr lang="en-CA"/>
              <a:t>CONFIDENTIAL</a:t>
            </a:r>
            <a:endParaRPr lang="en-US"/>
          </a:p>
        </p:txBody>
      </p:sp>
    </p:spTree>
    <p:extLst>
      <p:ext uri="{BB962C8B-B14F-4D97-AF65-F5344CB8AC3E}">
        <p14:creationId xmlns:p14="http://schemas.microsoft.com/office/powerpoint/2010/main" val="951247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2322203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uverture_1/2 Rou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1DDB1-531D-4D0E-BCDD-66895DA74541}"/>
              </a:ext>
            </a:extLst>
          </p:cNvPr>
          <p:cNvSpPr>
            <a:spLocks noGrp="1"/>
          </p:cNvSpPr>
          <p:nvPr>
            <p:ph type="title"/>
          </p:nvPr>
        </p:nvSpPr>
        <p:spPr>
          <a:xfrm>
            <a:off x="228600" y="2743200"/>
            <a:ext cx="5623560" cy="553998"/>
          </a:xfrm>
        </p:spPr>
        <p:txBody>
          <a:bodyPr>
            <a:spAutoFit/>
          </a:bodyPr>
          <a:lstStyle>
            <a:lvl1pPr>
              <a:defRPr>
                <a:solidFill>
                  <a:schemeClr val="bg1"/>
                </a:solidFill>
              </a:defRPr>
            </a:lvl1pPr>
          </a:lstStyle>
          <a:p>
            <a:r>
              <a:rPr lang="fr-FR"/>
              <a:t>Modifiez le style du titre</a:t>
            </a:r>
            <a:endParaRPr lang="fr-CA"/>
          </a:p>
        </p:txBody>
      </p:sp>
      <p:sp>
        <p:nvSpPr>
          <p:cNvPr id="7" name="Espace réservé du texte 6">
            <a:extLst>
              <a:ext uri="{FF2B5EF4-FFF2-40B4-BE49-F238E27FC236}">
                <a16:creationId xmlns:a16="http://schemas.microsoft.com/office/drawing/2014/main" id="{9363E539-6AA7-493F-9786-9225B07AC532}"/>
              </a:ext>
            </a:extLst>
          </p:cNvPr>
          <p:cNvSpPr>
            <a:spLocks noGrp="1"/>
          </p:cNvSpPr>
          <p:nvPr>
            <p:ph type="body" sz="quarter" idx="16"/>
          </p:nvPr>
        </p:nvSpPr>
        <p:spPr>
          <a:xfrm>
            <a:off x="228599" y="3383280"/>
            <a:ext cx="5623560" cy="738664"/>
          </a:xfrm>
        </p:spPr>
        <p:txBody>
          <a:bodyPr>
            <a:spAutoFit/>
          </a:bodyPr>
          <a:lstStyle>
            <a:lvl1pPr>
              <a:defRPr>
                <a:solidFill>
                  <a:schemeClr val="bg1"/>
                </a:solidFill>
              </a:defRPr>
            </a:lvl1pPr>
          </a:lstStyle>
          <a:p>
            <a:pPr lvl="0"/>
            <a:r>
              <a:rPr lang="fr-FR"/>
              <a:t>Cliquez pour modifier les styles du texte du masque</a:t>
            </a:r>
          </a:p>
        </p:txBody>
      </p:sp>
      <p:sp>
        <p:nvSpPr>
          <p:cNvPr id="6" name="Date Placeholder 5">
            <a:extLst>
              <a:ext uri="{FF2B5EF4-FFF2-40B4-BE49-F238E27FC236}">
                <a16:creationId xmlns:a16="http://schemas.microsoft.com/office/drawing/2014/main" id="{63AE045D-F8B5-4335-82A2-0AF9E75451F9}"/>
              </a:ext>
            </a:extLst>
          </p:cNvPr>
          <p:cNvSpPr>
            <a:spLocks noGrp="1"/>
          </p:cNvSpPr>
          <p:nvPr>
            <p:ph type="dt" sz="half" idx="15"/>
          </p:nvPr>
        </p:nvSpPr>
        <p:spPr>
          <a:xfrm>
            <a:off x="228600" y="4572000"/>
            <a:ext cx="5623560" cy="246221"/>
          </a:xfrm>
          <a:prstGeom prst="rect">
            <a:avLst/>
          </a:prstGeom>
        </p:spPr>
        <p:txBody>
          <a:bodyPr>
            <a:spAutoFit/>
          </a:bodyPr>
          <a:lstStyle>
            <a:lvl1pPr>
              <a:defRPr>
                <a:solidFill>
                  <a:schemeClr val="bg1"/>
                </a:solidFill>
              </a:defRPr>
            </a:lvl1pPr>
          </a:lstStyle>
          <a:p>
            <a:endParaRPr lang="en-CA"/>
          </a:p>
        </p:txBody>
      </p:sp>
      <p:sp>
        <p:nvSpPr>
          <p:cNvPr id="3" name="Footer Placeholder 2">
            <a:extLst>
              <a:ext uri="{FF2B5EF4-FFF2-40B4-BE49-F238E27FC236}">
                <a16:creationId xmlns:a16="http://schemas.microsoft.com/office/drawing/2014/main" id="{B1829DB0-900A-4EE3-AE18-BF708AD98D0E}"/>
              </a:ext>
            </a:extLst>
          </p:cNvPr>
          <p:cNvSpPr>
            <a:spLocks noGrp="1"/>
          </p:cNvSpPr>
          <p:nvPr>
            <p:ph type="ftr" sz="quarter" idx="10"/>
          </p:nvPr>
        </p:nvSpPr>
        <p:spPr>
          <a:xfrm>
            <a:off x="228600" y="6488428"/>
            <a:ext cx="5623560" cy="169277"/>
          </a:xfrm>
        </p:spPr>
        <p:txBody>
          <a:bodyPr>
            <a:spAutoFit/>
          </a:bodyPr>
          <a:lstStyle>
            <a:lvl1pPr algn="ctr">
              <a:defRPr>
                <a:solidFill>
                  <a:schemeClr val="bg1"/>
                </a:solidFill>
              </a:defRPr>
            </a:lvl1pPr>
          </a:lstStyle>
          <a:p>
            <a:r>
              <a:rPr lang="en-CA"/>
              <a:t>CONFIDENTIEL</a:t>
            </a:r>
          </a:p>
        </p:txBody>
      </p:sp>
      <p:sp>
        <p:nvSpPr>
          <p:cNvPr id="13" name="Picture Placeholder 12">
            <a:extLst>
              <a:ext uri="{FF2B5EF4-FFF2-40B4-BE49-F238E27FC236}">
                <a16:creationId xmlns:a16="http://schemas.microsoft.com/office/drawing/2014/main" id="{23EC3339-3007-41B5-8F7A-B10142F35DDF}"/>
              </a:ext>
              <a:ext uri="{C183D7F6-B498-43B3-948B-1728B52AA6E4}">
                <adec:decorative xmlns:adec="http://schemas.microsoft.com/office/drawing/2017/decorative" val="1"/>
              </a:ext>
            </a:extLst>
          </p:cNvPr>
          <p:cNvSpPr>
            <a:spLocks noGrp="1"/>
          </p:cNvSpPr>
          <p:nvPr>
            <p:ph type="pic" sz="quarter" idx="14" hasCustomPrompt="1"/>
          </p:nvPr>
        </p:nvSpPr>
        <p:spPr>
          <a:xfrm>
            <a:off x="6096000" y="0"/>
            <a:ext cx="6096000" cy="6858000"/>
          </a:xfrm>
          <a:prstGeom prst="rect">
            <a:avLst/>
          </a:prstGeom>
        </p:spPr>
        <p:txBody>
          <a:bodyPr anchor="ctr" anchorCtr="1">
            <a:noAutofit/>
          </a:bodyPr>
          <a:lstStyle>
            <a:lvl1pPr>
              <a:defRPr sz="1800"/>
            </a:lvl1pPr>
          </a:lstStyle>
          <a:p>
            <a:r>
              <a:rPr lang="fr-CA"/>
              <a:t>Cliquer sur l’icône pour insérer la photographie secondaire</a:t>
            </a:r>
            <a:endParaRPr lang="en-CA"/>
          </a:p>
        </p:txBody>
      </p:sp>
    </p:spTree>
    <p:extLst>
      <p:ext uri="{BB962C8B-B14F-4D97-AF65-F5344CB8AC3E}">
        <p14:creationId xmlns:p14="http://schemas.microsoft.com/office/powerpoint/2010/main" val="44697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D7D6D0-5783-4C94-A90B-CAD14B93373D}"/>
              </a:ext>
            </a:extLst>
          </p:cNvPr>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228600" y="1143000"/>
            <a:ext cx="5623560" cy="1892826"/>
          </a:xfrm>
        </p:spPr>
        <p:txBody>
          <a:bodyPr anchor="t" anchorCtr="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309360" y="1143000"/>
            <a:ext cx="5623560" cy="1892826"/>
          </a:xfrm>
        </p:spPr>
        <p:txBody>
          <a:bodyPr anchor="t" anchorCtr="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7">
            <a:extLst>
              <a:ext uri="{FF2B5EF4-FFF2-40B4-BE49-F238E27FC236}">
                <a16:creationId xmlns:a16="http://schemas.microsoft.com/office/drawing/2014/main" id="{951A68B3-1F24-4C6C-816B-D046231FCE4E}"/>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fr-CA"/>
              <a:t>Cliquez pour ajouter un pied de page</a:t>
            </a:r>
            <a:endParaRPr lang="en-US"/>
          </a:p>
        </p:txBody>
      </p:sp>
      <p:sp>
        <p:nvSpPr>
          <p:cNvPr id="5" name="Footer Placeholder 4">
            <a:extLst>
              <a:ext uri="{FF2B5EF4-FFF2-40B4-BE49-F238E27FC236}">
                <a16:creationId xmlns:a16="http://schemas.microsoft.com/office/drawing/2014/main" id="{82382F50-3363-43C1-873B-C1C7B6DED716}"/>
              </a:ext>
            </a:extLst>
          </p:cNvPr>
          <p:cNvSpPr>
            <a:spLocks noGrp="1"/>
          </p:cNvSpPr>
          <p:nvPr>
            <p:ph type="ftr" sz="quarter" idx="14"/>
          </p:nvPr>
        </p:nvSpPr>
        <p:spPr/>
        <p:txBody>
          <a:bodyPr/>
          <a:lstStyle/>
          <a:p>
            <a:pPr algn="ctr"/>
            <a:r>
              <a:rPr lang="en-CA"/>
              <a:t>CONFIDENTIEL</a:t>
            </a:r>
          </a:p>
        </p:txBody>
      </p:sp>
      <p:sp>
        <p:nvSpPr>
          <p:cNvPr id="8" name="Slide Number Placeholder 7">
            <a:extLst>
              <a:ext uri="{FF2B5EF4-FFF2-40B4-BE49-F238E27FC236}">
                <a16:creationId xmlns:a16="http://schemas.microsoft.com/office/drawing/2014/main" id="{6FADA1FB-BB7C-4CD7-9390-75D39958B681}"/>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187275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90956A-0190-4A6D-B1A9-1F42C1F151D1}"/>
              </a:ext>
            </a:extLst>
          </p:cNvPr>
          <p:cNvSpPr>
            <a:spLocks noGrp="1"/>
          </p:cNvSpPr>
          <p:nvPr>
            <p:ph sz="quarter" idx="15"/>
          </p:nvPr>
        </p:nvSpPr>
        <p:spPr>
          <a:xfrm>
            <a:off x="228600" y="1143000"/>
            <a:ext cx="1170432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a:extLst>
              <a:ext uri="{FF2B5EF4-FFF2-40B4-BE49-F238E27FC236}">
                <a16:creationId xmlns:a16="http://schemas.microsoft.com/office/drawing/2014/main" id="{E286CA45-039F-4EFE-85C3-1C57041515EA}"/>
              </a:ext>
            </a:extLst>
          </p:cNvPr>
          <p:cNvSpPr>
            <a:spLocks noGrp="1"/>
          </p:cNvSpPr>
          <p:nvPr>
            <p:ph type="body" sz="quarter" idx="13" hasCustomPrompt="1"/>
          </p:nvPr>
        </p:nvSpPr>
        <p:spPr>
          <a:xfrm>
            <a:off x="228600" y="576072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Title 2">
            <a:extLst>
              <a:ext uri="{FF2B5EF4-FFF2-40B4-BE49-F238E27FC236}">
                <a16:creationId xmlns:a16="http://schemas.microsoft.com/office/drawing/2014/main" id="{3D05B574-B704-4A14-BA47-2DCAAFB982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194CB037-2874-4759-BCD9-9FF4476B7795}"/>
              </a:ext>
            </a:extLst>
          </p:cNvPr>
          <p:cNvSpPr>
            <a:spLocks noGrp="1"/>
          </p:cNvSpPr>
          <p:nvPr>
            <p:ph type="ftr" sz="quarter" idx="16"/>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DA1F062A-765B-4D92-8E4B-82AD91663397}"/>
              </a:ext>
            </a:extLst>
          </p:cNvPr>
          <p:cNvSpPr>
            <a:spLocks noGrp="1"/>
          </p:cNvSpPr>
          <p:nvPr>
            <p:ph type="sldNum" sz="quarter" idx="17"/>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1242006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70AD6-FF45-46CB-AB8C-8794A6C77D31}"/>
              </a:ext>
            </a:extLst>
          </p:cNvPr>
          <p:cNvSpPr>
            <a:spLocks noGrp="1"/>
          </p:cNvSpPr>
          <p:nvPr>
            <p:ph type="title"/>
          </p:nvPr>
        </p:nvSpPr>
        <p:spPr/>
        <p:txBody>
          <a:bodyPr/>
          <a:lstStyle/>
          <a:p>
            <a:r>
              <a:rPr lang="en-US"/>
              <a:t>Click to edit Master title style</a:t>
            </a:r>
            <a:endParaRPr lang="en-CA"/>
          </a:p>
        </p:txBody>
      </p:sp>
      <p:sp>
        <p:nvSpPr>
          <p:cNvPr id="6" name="Text Placeholder 5">
            <a:extLst>
              <a:ext uri="{FF2B5EF4-FFF2-40B4-BE49-F238E27FC236}">
                <a16:creationId xmlns:a16="http://schemas.microsoft.com/office/drawing/2014/main" id="{89B59B95-77D3-4AF6-B96B-14E573605300}"/>
              </a:ext>
            </a:extLst>
          </p:cNvPr>
          <p:cNvSpPr>
            <a:spLocks noGrp="1"/>
          </p:cNvSpPr>
          <p:nvPr>
            <p:ph type="body" sz="quarter" idx="12"/>
          </p:nvPr>
        </p:nvSpPr>
        <p:spPr>
          <a:xfrm>
            <a:off x="228600" y="1143000"/>
            <a:ext cx="5623560" cy="1895007"/>
          </a:xfrm>
        </p:spPr>
        <p:txBody>
          <a:bodyPr>
            <a:spAutoFit/>
          </a:bodyPr>
          <a:lstStyle>
            <a:lvl2pPr marL="23518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47175C6-4AD8-45E0-ABF8-DF4746B9B933}"/>
              </a:ext>
            </a:extLst>
          </p:cNvPr>
          <p:cNvSpPr>
            <a:spLocks noGrp="1"/>
          </p:cNvSpPr>
          <p:nvPr>
            <p:ph type="body" sz="quarter" idx="13" hasCustomPrompt="1"/>
          </p:nvPr>
        </p:nvSpPr>
        <p:spPr>
          <a:xfrm>
            <a:off x="228600" y="5760720"/>
            <a:ext cx="11704320" cy="263791"/>
          </a:xfrm>
        </p:spPr>
        <p:txBody>
          <a:bodyPr anchor="b" anchorCtr="0"/>
          <a:lstStyle>
            <a:lvl1pPr marL="234939" indent="-234939">
              <a:lnSpc>
                <a:spcPct val="100000"/>
              </a:lnSpc>
              <a:spcBef>
                <a:spcPts val="0"/>
              </a:spcBef>
              <a:spcAft>
                <a:spcPts val="0"/>
              </a:spcAft>
              <a:tabLst>
                <a:tab pos="234939" algn="l"/>
              </a:tabLst>
              <a:defRPr sz="1100" b="0">
                <a:solidFill>
                  <a:schemeClr val="tx1"/>
                </a:solidFill>
                <a:latin typeface="Arial Narrow" panose="020B0606020202030204" pitchFamily="34" charset="0"/>
              </a:defRPr>
            </a:lvl1pPr>
          </a:lstStyle>
          <a:p>
            <a:pPr lvl="0"/>
            <a:r>
              <a:rPr lang="en-US"/>
              <a:t>Click to insert footnote</a:t>
            </a:r>
          </a:p>
        </p:txBody>
      </p:sp>
      <p:sp>
        <p:nvSpPr>
          <p:cNvPr id="9" name="Picture Placeholder 8">
            <a:extLst>
              <a:ext uri="{FF2B5EF4-FFF2-40B4-BE49-F238E27FC236}">
                <a16:creationId xmlns:a16="http://schemas.microsoft.com/office/drawing/2014/main" id="{810C2E58-864D-465A-994E-A5CA01A95A0B}"/>
              </a:ext>
              <a:ext uri="{C183D7F6-B498-43B3-948B-1728B52AA6E4}">
                <adec:decorative xmlns:adec="http://schemas.microsoft.com/office/drawing/2017/decorative" val="1"/>
              </a:ext>
            </a:extLst>
          </p:cNvPr>
          <p:cNvSpPr>
            <a:spLocks noGrp="1"/>
          </p:cNvSpPr>
          <p:nvPr>
            <p:ph type="pic" sz="quarter" idx="14" hasCustomPrompt="1"/>
          </p:nvPr>
        </p:nvSpPr>
        <p:spPr>
          <a:xfrm>
            <a:off x="6355080" y="1143000"/>
            <a:ext cx="5577840" cy="4200000"/>
          </a:xfrm>
        </p:spPr>
        <p:txBody>
          <a:bodyPr anchor="ctr" anchorCtr="1">
            <a:noAutofit/>
          </a:bodyPr>
          <a:lstStyle>
            <a:lvl1pPr>
              <a:defRPr sz="1800"/>
            </a:lvl1pPr>
          </a:lstStyle>
          <a:p>
            <a:r>
              <a:rPr lang="en-US"/>
              <a:t>Click icon to insert secondary photography</a:t>
            </a:r>
          </a:p>
        </p:txBody>
      </p:sp>
      <p:sp>
        <p:nvSpPr>
          <p:cNvPr id="8" name="Footer Placeholder 7">
            <a:extLst>
              <a:ext uri="{FF2B5EF4-FFF2-40B4-BE49-F238E27FC236}">
                <a16:creationId xmlns:a16="http://schemas.microsoft.com/office/drawing/2014/main" id="{731E269E-8AA4-49A3-AF82-39208AE3D523}"/>
              </a:ext>
            </a:extLst>
          </p:cNvPr>
          <p:cNvSpPr>
            <a:spLocks noGrp="1"/>
          </p:cNvSpPr>
          <p:nvPr>
            <p:ph type="ftr" sz="quarter" idx="15"/>
          </p:nvPr>
        </p:nvSpPr>
        <p:spPr>
          <a:xfrm>
            <a:off x="3566160" y="6473039"/>
            <a:ext cx="5029200" cy="184666"/>
          </a:xfrm>
        </p:spPr>
        <p:txBody>
          <a:bodyPr/>
          <a:lstStyle/>
          <a:p>
            <a:r>
              <a:rPr lang="en-CA"/>
              <a:t>CONFIDENTIAL</a:t>
            </a:r>
          </a:p>
        </p:txBody>
      </p:sp>
      <p:sp>
        <p:nvSpPr>
          <p:cNvPr id="10" name="Slide Number Placeholder 9">
            <a:extLst>
              <a:ext uri="{FF2B5EF4-FFF2-40B4-BE49-F238E27FC236}">
                <a16:creationId xmlns:a16="http://schemas.microsoft.com/office/drawing/2014/main" id="{C1DF341F-1B4E-4B28-BD79-8729296D7AA6}"/>
              </a:ext>
            </a:extLst>
          </p:cNvPr>
          <p:cNvSpPr>
            <a:spLocks noGrp="1"/>
          </p:cNvSpPr>
          <p:nvPr>
            <p:ph type="sldNum" sz="quarter" idx="16"/>
          </p:nvPr>
        </p:nvSpPr>
        <p:spPr>
          <a:xfrm>
            <a:off x="9189720" y="6473039"/>
            <a:ext cx="2743200" cy="184666"/>
          </a:xfrm>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219762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ple Text + 2 Imag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74090-CB87-4965-B231-38961C2392DB}"/>
              </a:ext>
            </a:extLst>
          </p:cNvPr>
          <p:cNvSpPr>
            <a:spLocks noGrp="1"/>
          </p:cNvSpPr>
          <p:nvPr>
            <p:ph type="title"/>
          </p:nvPr>
        </p:nvSpPr>
        <p:spPr/>
        <p:txBody>
          <a:bodyPr/>
          <a:lstStyle/>
          <a:p>
            <a:r>
              <a:rPr lang="en-US"/>
              <a:t>Click to edit Master title style</a:t>
            </a:r>
            <a:endParaRPr lang="en-CA"/>
          </a:p>
        </p:txBody>
      </p:sp>
      <p:sp>
        <p:nvSpPr>
          <p:cNvPr id="8" name="Text Placeholder 8">
            <a:extLst>
              <a:ext uri="{FF2B5EF4-FFF2-40B4-BE49-F238E27FC236}">
                <a16:creationId xmlns:a16="http://schemas.microsoft.com/office/drawing/2014/main" id="{1540B56E-90F9-488F-8D3D-7B0533A0432F}"/>
              </a:ext>
            </a:extLst>
          </p:cNvPr>
          <p:cNvSpPr>
            <a:spLocks noGrp="1"/>
          </p:cNvSpPr>
          <p:nvPr>
            <p:ph type="body" sz="quarter" idx="14" hasCustomPrompt="1"/>
          </p:nvPr>
        </p:nvSpPr>
        <p:spPr>
          <a:xfrm>
            <a:off x="228600" y="1143000"/>
            <a:ext cx="11704320" cy="833178"/>
          </a:xfrm>
        </p:spPr>
        <p:txBody>
          <a:bodyPr>
            <a:spAutoFit/>
          </a:bodyPr>
          <a:lstStyle>
            <a:lvl1pPr>
              <a:defRPr/>
            </a:lvl1pPr>
            <a:lvl2pPr>
              <a:defRPr/>
            </a:lvl2pPr>
            <a:lvl3pPr>
              <a:defRPr/>
            </a:lvl3pPr>
            <a:lvl4pPr>
              <a:defRPr/>
            </a:lvl4pPr>
            <a:lvl5pPr>
              <a:defRPr/>
            </a:lvl5pPr>
          </a:lstStyle>
          <a:p>
            <a:pPr lvl="0"/>
            <a:r>
              <a:rPr lang="en-US"/>
              <a:t>Edit Master text styles</a:t>
            </a:r>
          </a:p>
          <a:p>
            <a:pPr lvl="1"/>
            <a:r>
              <a:rPr lang="en-US"/>
              <a:t>Second level</a:t>
            </a:r>
          </a:p>
        </p:txBody>
      </p:sp>
      <p:sp>
        <p:nvSpPr>
          <p:cNvPr id="30" name="Text Placeholder 29">
            <a:extLst>
              <a:ext uri="{FF2B5EF4-FFF2-40B4-BE49-F238E27FC236}">
                <a16:creationId xmlns:a16="http://schemas.microsoft.com/office/drawing/2014/main" id="{7B6552CF-C580-409B-8155-FC8466238860}"/>
              </a:ext>
            </a:extLst>
          </p:cNvPr>
          <p:cNvSpPr>
            <a:spLocks noGrp="1"/>
          </p:cNvSpPr>
          <p:nvPr>
            <p:ph type="body" sz="quarter" idx="17"/>
          </p:nvPr>
        </p:nvSpPr>
        <p:spPr>
          <a:xfrm>
            <a:off x="228600" y="2640001"/>
            <a:ext cx="5623560" cy="402291"/>
          </a:xfrm>
        </p:spPr>
        <p:txBody>
          <a:bodyPr/>
          <a:lstStyle>
            <a:lvl1pPr>
              <a:defRPr sz="2000" b="1"/>
            </a:lvl1pPr>
          </a:lstStyle>
          <a:p>
            <a:pPr lvl="0"/>
            <a:r>
              <a:rPr lang="en-US"/>
              <a:t>Click to edit Master text styles</a:t>
            </a:r>
          </a:p>
        </p:txBody>
      </p:sp>
      <p:sp>
        <p:nvSpPr>
          <p:cNvPr id="23" name="Picture Placeholder 3">
            <a:extLst>
              <a:ext uri="{FF2B5EF4-FFF2-40B4-BE49-F238E27FC236}">
                <a16:creationId xmlns:a16="http://schemas.microsoft.com/office/drawing/2014/main" id="{7A1C0D8E-6158-4771-B9C6-65E19AF862AE}"/>
              </a:ext>
              <a:ext uri="{C183D7F6-B498-43B3-948B-1728B52AA6E4}">
                <adec:decorative xmlns:adec="http://schemas.microsoft.com/office/drawing/2017/decorative" val="1"/>
              </a:ext>
            </a:extLst>
          </p:cNvPr>
          <p:cNvSpPr>
            <a:spLocks noGrp="1"/>
          </p:cNvSpPr>
          <p:nvPr>
            <p:ph type="pic" sz="quarter" idx="16" hasCustomPrompt="1"/>
          </p:nvPr>
        </p:nvSpPr>
        <p:spPr>
          <a:xfrm>
            <a:off x="228600" y="3144457"/>
            <a:ext cx="5623560" cy="1765595"/>
          </a:xfrm>
        </p:spPr>
        <p:txBody>
          <a:bodyPr anchor="ctr" anchorCtr="1">
            <a:noAutofit/>
          </a:bodyPr>
          <a:lstStyle>
            <a:lvl1pPr>
              <a:defRPr sz="1800"/>
            </a:lvl1pPr>
          </a:lstStyle>
          <a:p>
            <a:r>
              <a:rPr lang="en-US"/>
              <a:t>Click icon to insert secondary photography</a:t>
            </a:r>
          </a:p>
        </p:txBody>
      </p:sp>
      <p:sp>
        <p:nvSpPr>
          <p:cNvPr id="34" name="Text Placeholder 29">
            <a:extLst>
              <a:ext uri="{FF2B5EF4-FFF2-40B4-BE49-F238E27FC236}">
                <a16:creationId xmlns:a16="http://schemas.microsoft.com/office/drawing/2014/main" id="{822ED9F7-B672-4A59-B586-465CB6266C96}"/>
              </a:ext>
            </a:extLst>
          </p:cNvPr>
          <p:cNvSpPr>
            <a:spLocks noGrp="1"/>
          </p:cNvSpPr>
          <p:nvPr>
            <p:ph type="body" sz="quarter" idx="20"/>
          </p:nvPr>
        </p:nvSpPr>
        <p:spPr>
          <a:xfrm>
            <a:off x="228600" y="4944002"/>
            <a:ext cx="5623560" cy="756234"/>
          </a:xfrm>
        </p:spPr>
        <p:txBody>
          <a:bodyPr/>
          <a:lstStyle>
            <a:lvl1pPr>
              <a:spcBef>
                <a:spcPts val="0"/>
              </a:spcBef>
              <a:defRPr sz="2000"/>
            </a:lvl1pPr>
            <a:lvl2pPr>
              <a:spcBef>
                <a:spcPts val="0"/>
              </a:spcBef>
              <a:defRPr sz="1800"/>
            </a:lvl2pPr>
          </a:lstStyle>
          <a:p>
            <a:pPr lvl="0"/>
            <a:r>
              <a:rPr lang="en-US"/>
              <a:t>Click to edit Master text styles</a:t>
            </a:r>
          </a:p>
          <a:p>
            <a:pPr lvl="1"/>
            <a:r>
              <a:rPr lang="en-US"/>
              <a:t>Second level</a:t>
            </a:r>
          </a:p>
        </p:txBody>
      </p:sp>
      <p:sp>
        <p:nvSpPr>
          <p:cNvPr id="32" name="Text Placeholder 29">
            <a:extLst>
              <a:ext uri="{FF2B5EF4-FFF2-40B4-BE49-F238E27FC236}">
                <a16:creationId xmlns:a16="http://schemas.microsoft.com/office/drawing/2014/main" id="{52972D7A-B887-4BD7-9A00-EFFA05D37060}"/>
              </a:ext>
            </a:extLst>
          </p:cNvPr>
          <p:cNvSpPr>
            <a:spLocks noGrp="1"/>
          </p:cNvSpPr>
          <p:nvPr>
            <p:ph type="body" sz="quarter" idx="18"/>
          </p:nvPr>
        </p:nvSpPr>
        <p:spPr>
          <a:xfrm>
            <a:off x="6309360" y="2640001"/>
            <a:ext cx="5623560" cy="402291"/>
          </a:xfrm>
        </p:spPr>
        <p:txBody>
          <a:bodyPr/>
          <a:lstStyle>
            <a:lvl1pPr>
              <a:defRPr sz="2000" b="1"/>
            </a:lvl1pPr>
          </a:lstStyle>
          <a:p>
            <a:pPr lvl="0"/>
            <a:r>
              <a:rPr lang="en-US"/>
              <a:t>Click to edit Master text styles</a:t>
            </a:r>
          </a:p>
        </p:txBody>
      </p:sp>
      <p:sp>
        <p:nvSpPr>
          <p:cNvPr id="4" name="Picture Placeholder 3">
            <a:extLst>
              <a:ext uri="{FF2B5EF4-FFF2-40B4-BE49-F238E27FC236}">
                <a16:creationId xmlns:a16="http://schemas.microsoft.com/office/drawing/2014/main" id="{8EB013FD-31D0-40B7-86DB-885B983C8A67}"/>
              </a:ext>
              <a:ext uri="{C183D7F6-B498-43B3-948B-1728B52AA6E4}">
                <adec:decorative xmlns:adec="http://schemas.microsoft.com/office/drawing/2017/decorative" val="1"/>
              </a:ext>
            </a:extLst>
          </p:cNvPr>
          <p:cNvSpPr>
            <a:spLocks noGrp="1"/>
          </p:cNvSpPr>
          <p:nvPr>
            <p:ph type="pic" sz="quarter" idx="15" hasCustomPrompt="1"/>
          </p:nvPr>
        </p:nvSpPr>
        <p:spPr>
          <a:xfrm>
            <a:off x="6309360" y="3144457"/>
            <a:ext cx="5623560" cy="1765595"/>
          </a:xfrm>
        </p:spPr>
        <p:txBody>
          <a:bodyPr anchor="ctr" anchorCtr="1">
            <a:noAutofit/>
          </a:bodyPr>
          <a:lstStyle>
            <a:lvl1pPr>
              <a:defRPr sz="1800"/>
            </a:lvl1pPr>
          </a:lstStyle>
          <a:p>
            <a:r>
              <a:rPr lang="en-US"/>
              <a:t>Click icon to insert secondary photography</a:t>
            </a:r>
          </a:p>
        </p:txBody>
      </p:sp>
      <p:sp>
        <p:nvSpPr>
          <p:cNvPr id="33" name="Text Placeholder 29">
            <a:extLst>
              <a:ext uri="{FF2B5EF4-FFF2-40B4-BE49-F238E27FC236}">
                <a16:creationId xmlns:a16="http://schemas.microsoft.com/office/drawing/2014/main" id="{2AEBA8C0-D285-42C9-97A7-C66D225D8C1F}"/>
              </a:ext>
            </a:extLst>
          </p:cNvPr>
          <p:cNvSpPr>
            <a:spLocks noGrp="1"/>
          </p:cNvSpPr>
          <p:nvPr>
            <p:ph type="body" sz="quarter" idx="19"/>
          </p:nvPr>
        </p:nvSpPr>
        <p:spPr>
          <a:xfrm>
            <a:off x="6309360" y="4944002"/>
            <a:ext cx="5623560" cy="756234"/>
          </a:xfrm>
        </p:spPr>
        <p:txBody>
          <a:bodyPr/>
          <a:lstStyle>
            <a:lvl1pPr>
              <a:defRPr sz="2000"/>
            </a:lvl1pPr>
            <a:lvl2pPr>
              <a:spcBef>
                <a:spcPts val="0"/>
              </a:spcBef>
              <a:defRPr sz="1800"/>
            </a:lvl2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6172200"/>
            <a:ext cx="11704320" cy="263791"/>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9" name="Footer Placeholder 8">
            <a:extLst>
              <a:ext uri="{FF2B5EF4-FFF2-40B4-BE49-F238E27FC236}">
                <a16:creationId xmlns:a16="http://schemas.microsoft.com/office/drawing/2014/main" id="{51E927BD-3CCD-4844-8B89-53240DF398E7}"/>
              </a:ext>
            </a:extLst>
          </p:cNvPr>
          <p:cNvSpPr>
            <a:spLocks noGrp="1"/>
          </p:cNvSpPr>
          <p:nvPr>
            <p:ph type="ftr" sz="quarter" idx="21"/>
          </p:nvPr>
        </p:nvSpPr>
        <p:spPr>
          <a:xfrm>
            <a:off x="3566160" y="6473039"/>
            <a:ext cx="5029200" cy="184666"/>
          </a:xfrm>
        </p:spPr>
        <p:txBody>
          <a:bodyPr/>
          <a:lstStyle/>
          <a:p>
            <a:r>
              <a:rPr lang="en-CA"/>
              <a:t>CONFIDENTIAL</a:t>
            </a:r>
          </a:p>
        </p:txBody>
      </p:sp>
      <p:sp>
        <p:nvSpPr>
          <p:cNvPr id="10" name="Slide Number Placeholder 9">
            <a:extLst>
              <a:ext uri="{FF2B5EF4-FFF2-40B4-BE49-F238E27FC236}">
                <a16:creationId xmlns:a16="http://schemas.microsoft.com/office/drawing/2014/main" id="{E1E55660-D2CB-4B65-B8D6-44BB692C39A9}"/>
              </a:ext>
            </a:extLst>
          </p:cNvPr>
          <p:cNvSpPr>
            <a:spLocks noGrp="1"/>
          </p:cNvSpPr>
          <p:nvPr>
            <p:ph type="sldNum" sz="quarter" idx="22"/>
          </p:nvPr>
        </p:nvSpPr>
        <p:spPr>
          <a:xfrm>
            <a:off x="9189720" y="6473039"/>
            <a:ext cx="2743200" cy="184666"/>
          </a:xfrm>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3151830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2 Image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943600" cy="461665"/>
          </a:xfrm>
        </p:spPr>
        <p:txBody>
          <a:bodyPr vert="horz" wrap="square" lIns="0" tIns="45720" rIns="0" bIns="45720" rtlCol="0" anchor="t" anchorCtr="0">
            <a:spAutoFit/>
          </a:bodyPr>
          <a:lstStyle>
            <a:lvl1pPr>
              <a:defRPr lang="en-US" dirty="0"/>
            </a:lvl1pPr>
          </a:lstStyle>
          <a:p>
            <a:pPr lvl="0"/>
            <a:r>
              <a:rPr lang="en-US"/>
              <a:t>Click to edit Master title style</a:t>
            </a:r>
          </a:p>
        </p:txBody>
      </p:sp>
      <p:sp>
        <p:nvSpPr>
          <p:cNvPr id="5" name="Content Placeholder 4">
            <a:extLst>
              <a:ext uri="{FF2B5EF4-FFF2-40B4-BE49-F238E27FC236}">
                <a16:creationId xmlns:a16="http://schemas.microsoft.com/office/drawing/2014/main" id="{60D40CB0-5C25-487F-9FDE-44C9448C596A}"/>
              </a:ext>
            </a:extLst>
          </p:cNvPr>
          <p:cNvSpPr>
            <a:spLocks noGrp="1"/>
          </p:cNvSpPr>
          <p:nvPr>
            <p:ph sz="quarter" idx="19"/>
          </p:nvPr>
        </p:nvSpPr>
        <p:spPr>
          <a:xfrm>
            <a:off x="228600" y="1143000"/>
            <a:ext cx="5943600" cy="189500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5760720"/>
            <a:ext cx="5943600" cy="263791"/>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Picture Placeholder 3">
            <a:extLst>
              <a:ext uri="{FF2B5EF4-FFF2-40B4-BE49-F238E27FC236}">
                <a16:creationId xmlns:a16="http://schemas.microsoft.com/office/drawing/2014/main" id="{F1A961A0-2D8A-43BC-BCF8-F00C565DAC00}"/>
              </a:ext>
              <a:ext uri="{C183D7F6-B498-43B3-948B-1728B52AA6E4}">
                <adec:decorative xmlns:adec="http://schemas.microsoft.com/office/drawing/2017/decorative" val="1"/>
              </a:ext>
            </a:extLst>
          </p:cNvPr>
          <p:cNvSpPr>
            <a:spLocks noGrp="1"/>
          </p:cNvSpPr>
          <p:nvPr>
            <p:ph type="pic" sz="quarter" idx="15" hasCustomPrompt="1"/>
          </p:nvPr>
        </p:nvSpPr>
        <p:spPr>
          <a:xfrm>
            <a:off x="6432000" y="0"/>
            <a:ext cx="5760000" cy="3360000"/>
          </a:xfrm>
        </p:spPr>
        <p:txBody>
          <a:bodyPr anchor="ctr" anchorCtr="1">
            <a:noAutofit/>
          </a:bodyPr>
          <a:lstStyle>
            <a:lvl1pPr>
              <a:defRPr sz="1800"/>
            </a:lvl1pPr>
          </a:lstStyle>
          <a:p>
            <a:r>
              <a:rPr lang="en-CA"/>
              <a:t>Click icon to insert secondary photography</a:t>
            </a:r>
          </a:p>
        </p:txBody>
      </p:sp>
      <p:sp>
        <p:nvSpPr>
          <p:cNvPr id="10" name="Picture Placeholder 9">
            <a:extLst>
              <a:ext uri="{FF2B5EF4-FFF2-40B4-BE49-F238E27FC236}">
                <a16:creationId xmlns:a16="http://schemas.microsoft.com/office/drawing/2014/main" id="{5CA736ED-D336-45F3-9A7B-986CAE9C3C89}"/>
              </a:ext>
              <a:ext uri="{C183D7F6-B498-43B3-948B-1728B52AA6E4}">
                <adec:decorative xmlns:adec="http://schemas.microsoft.com/office/drawing/2017/decorative" val="1"/>
              </a:ext>
            </a:extLst>
          </p:cNvPr>
          <p:cNvSpPr>
            <a:spLocks noGrp="1"/>
          </p:cNvSpPr>
          <p:nvPr>
            <p:ph type="pic" sz="quarter" idx="16" hasCustomPrompt="1"/>
          </p:nvPr>
        </p:nvSpPr>
        <p:spPr>
          <a:xfrm>
            <a:off x="6432000" y="3504000"/>
            <a:ext cx="5760000" cy="3360000"/>
          </a:xfrm>
        </p:spPr>
        <p:txBody>
          <a:bodyPr anchor="ctr" anchorCtr="1">
            <a:noAutofit/>
          </a:bodyPr>
          <a:lstStyle>
            <a:lvl1pPr>
              <a:defRPr sz="1800"/>
            </a:lvl1pPr>
          </a:lstStyle>
          <a:p>
            <a:r>
              <a:rPr lang="en-CA"/>
              <a:t>Click icon to insert secondary photography</a:t>
            </a:r>
          </a:p>
        </p:txBody>
      </p:sp>
      <p:sp>
        <p:nvSpPr>
          <p:cNvPr id="6" name="Footer Placeholder 5">
            <a:extLst>
              <a:ext uri="{FF2B5EF4-FFF2-40B4-BE49-F238E27FC236}">
                <a16:creationId xmlns:a16="http://schemas.microsoft.com/office/drawing/2014/main" id="{AC9C9A32-4D8F-435E-A928-F2B8D08D5BE0}"/>
              </a:ext>
            </a:extLst>
          </p:cNvPr>
          <p:cNvSpPr>
            <a:spLocks noGrp="1"/>
          </p:cNvSpPr>
          <p:nvPr>
            <p:ph type="ftr" sz="quarter" idx="17"/>
          </p:nvPr>
        </p:nvSpPr>
        <p:spPr>
          <a:xfrm>
            <a:off x="2057400" y="6457650"/>
            <a:ext cx="4114800" cy="184666"/>
          </a:xfrm>
        </p:spPr>
        <p:txBody>
          <a:bodyPr>
            <a:spAutoFit/>
          </a:bodyPr>
          <a:lstStyle>
            <a:lvl1pPr algn="r">
              <a:defRPr/>
            </a:lvl1pPr>
          </a:lstStyle>
          <a:p>
            <a:r>
              <a:rPr lang="en-CA"/>
              <a:t>CONFIDENTIAL</a:t>
            </a:r>
          </a:p>
        </p:txBody>
      </p:sp>
      <p:sp>
        <p:nvSpPr>
          <p:cNvPr id="9" name="Slide Number Placeholder 8">
            <a:extLst>
              <a:ext uri="{FF2B5EF4-FFF2-40B4-BE49-F238E27FC236}">
                <a16:creationId xmlns:a16="http://schemas.microsoft.com/office/drawing/2014/main" id="{C933139D-FD1E-4C10-B259-F204295EB68B}"/>
              </a:ext>
            </a:extLst>
          </p:cNvPr>
          <p:cNvSpPr>
            <a:spLocks noGrp="1"/>
          </p:cNvSpPr>
          <p:nvPr>
            <p:ph type="sldNum" sz="quarter" idx="18"/>
          </p:nvPr>
        </p:nvSpPr>
        <p:spPr>
          <a:xfrm>
            <a:off x="9189720" y="6473039"/>
            <a:ext cx="2743200" cy="184666"/>
          </a:xfrm>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2529404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9EEC0-4719-4E96-B252-F07B1FC27ABB}"/>
              </a:ext>
            </a:extLst>
          </p:cNvPr>
          <p:cNvSpPr>
            <a:spLocks noGrp="1"/>
          </p:cNvSpPr>
          <p:nvPr>
            <p:ph type="title"/>
          </p:nvPr>
        </p:nvSpPr>
        <p:spPr/>
        <p:txBody>
          <a:bodyPr/>
          <a:lstStyle/>
          <a:p>
            <a:r>
              <a:rPr lang="en-US"/>
              <a:t>Click to edit Master title style</a:t>
            </a:r>
            <a:endParaRPr lang="en-CA"/>
          </a:p>
        </p:txBody>
      </p:sp>
      <p:sp>
        <p:nvSpPr>
          <p:cNvPr id="5" name="Content Placeholder 4">
            <a:extLst>
              <a:ext uri="{FF2B5EF4-FFF2-40B4-BE49-F238E27FC236}">
                <a16:creationId xmlns:a16="http://schemas.microsoft.com/office/drawing/2014/main" id="{18A2AB55-8822-4E4E-8F0B-31A272490C4E}"/>
              </a:ext>
            </a:extLst>
          </p:cNvPr>
          <p:cNvSpPr>
            <a:spLocks noGrp="1"/>
          </p:cNvSpPr>
          <p:nvPr>
            <p:ph sz="quarter" idx="20"/>
          </p:nvPr>
        </p:nvSpPr>
        <p:spPr>
          <a:xfrm>
            <a:off x="228600" y="1143000"/>
            <a:ext cx="8229600" cy="189500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5760720"/>
            <a:ext cx="8229600" cy="263791"/>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Picture Placeholder 3">
            <a:extLst>
              <a:ext uri="{FF2B5EF4-FFF2-40B4-BE49-F238E27FC236}">
                <a16:creationId xmlns:a16="http://schemas.microsoft.com/office/drawing/2014/main" id="{85048C14-FB42-4CA9-88A9-BA8AE8F5B5F4}"/>
              </a:ext>
              <a:ext uri="{C183D7F6-B498-43B3-948B-1728B52AA6E4}">
                <adec:decorative xmlns:adec="http://schemas.microsoft.com/office/drawing/2017/decorative" val="1"/>
              </a:ext>
            </a:extLst>
          </p:cNvPr>
          <p:cNvSpPr>
            <a:spLocks noGrp="1"/>
          </p:cNvSpPr>
          <p:nvPr>
            <p:ph type="pic" sz="quarter" idx="15" hasCustomPrompt="1"/>
          </p:nvPr>
        </p:nvSpPr>
        <p:spPr>
          <a:xfrm>
            <a:off x="8686800" y="1143000"/>
            <a:ext cx="3520440" cy="1645920"/>
          </a:xfrm>
        </p:spPr>
        <p:txBody>
          <a:bodyPr anchor="ctr" anchorCtr="1">
            <a:noAutofit/>
          </a:bodyPr>
          <a:lstStyle>
            <a:lvl1pPr>
              <a:defRPr sz="1800"/>
            </a:lvl1pPr>
          </a:lstStyle>
          <a:p>
            <a:r>
              <a:rPr lang="en-US"/>
              <a:t>Click icon to insert secondary photography</a:t>
            </a:r>
          </a:p>
        </p:txBody>
      </p:sp>
      <p:sp>
        <p:nvSpPr>
          <p:cNvPr id="13" name="Picture Placeholder 3">
            <a:extLst>
              <a:ext uri="{FF2B5EF4-FFF2-40B4-BE49-F238E27FC236}">
                <a16:creationId xmlns:a16="http://schemas.microsoft.com/office/drawing/2014/main" id="{DAFAD627-49F4-4701-98A8-D90085112339}"/>
              </a:ext>
              <a:ext uri="{C183D7F6-B498-43B3-948B-1728B52AA6E4}">
                <adec:decorative xmlns:adec="http://schemas.microsoft.com/office/drawing/2017/decorative" val="1"/>
              </a:ext>
            </a:extLst>
          </p:cNvPr>
          <p:cNvSpPr>
            <a:spLocks noGrp="1"/>
          </p:cNvSpPr>
          <p:nvPr>
            <p:ph type="pic" sz="quarter" idx="16" hasCustomPrompt="1"/>
          </p:nvPr>
        </p:nvSpPr>
        <p:spPr>
          <a:xfrm>
            <a:off x="8686800" y="2924293"/>
            <a:ext cx="3520440" cy="1645920"/>
          </a:xfrm>
        </p:spPr>
        <p:txBody>
          <a:bodyPr anchor="ctr" anchorCtr="1">
            <a:noAutofit/>
          </a:bodyPr>
          <a:lstStyle>
            <a:lvl1pPr>
              <a:defRPr sz="1800"/>
            </a:lvl1pPr>
          </a:lstStyle>
          <a:p>
            <a:r>
              <a:rPr lang="en-US"/>
              <a:t>Click icon to insert secondary photography</a:t>
            </a:r>
          </a:p>
        </p:txBody>
      </p:sp>
      <p:sp>
        <p:nvSpPr>
          <p:cNvPr id="14" name="Picture Placeholder 3">
            <a:extLst>
              <a:ext uri="{FF2B5EF4-FFF2-40B4-BE49-F238E27FC236}">
                <a16:creationId xmlns:a16="http://schemas.microsoft.com/office/drawing/2014/main" id="{9D6260A5-A157-4763-8E9D-CF5FBCB71DC8}"/>
              </a:ext>
              <a:ext uri="{C183D7F6-B498-43B3-948B-1728B52AA6E4}">
                <adec:decorative xmlns:adec="http://schemas.microsoft.com/office/drawing/2017/decorative" val="1"/>
              </a:ext>
            </a:extLst>
          </p:cNvPr>
          <p:cNvSpPr>
            <a:spLocks noGrp="1"/>
          </p:cNvSpPr>
          <p:nvPr>
            <p:ph type="pic" sz="quarter" idx="17" hasCustomPrompt="1"/>
          </p:nvPr>
        </p:nvSpPr>
        <p:spPr>
          <a:xfrm>
            <a:off x="8686800" y="4705587"/>
            <a:ext cx="3520440" cy="1645920"/>
          </a:xfrm>
        </p:spPr>
        <p:txBody>
          <a:bodyPr anchor="ctr" anchorCtr="1">
            <a:noAutofit/>
          </a:bodyPr>
          <a:lstStyle>
            <a:lvl1pPr>
              <a:defRPr sz="1800"/>
            </a:lvl1pPr>
          </a:lstStyle>
          <a:p>
            <a:r>
              <a:rPr lang="en-US"/>
              <a:t>Click icon to insert secondary photography</a:t>
            </a:r>
          </a:p>
        </p:txBody>
      </p:sp>
      <p:sp>
        <p:nvSpPr>
          <p:cNvPr id="9" name="Footer Placeholder 8">
            <a:extLst>
              <a:ext uri="{FF2B5EF4-FFF2-40B4-BE49-F238E27FC236}">
                <a16:creationId xmlns:a16="http://schemas.microsoft.com/office/drawing/2014/main" id="{D2CD3685-C7CE-4809-8D23-83F1931C94AD}"/>
              </a:ext>
            </a:extLst>
          </p:cNvPr>
          <p:cNvSpPr>
            <a:spLocks noGrp="1"/>
          </p:cNvSpPr>
          <p:nvPr>
            <p:ph type="ftr" sz="quarter" idx="18"/>
          </p:nvPr>
        </p:nvSpPr>
        <p:spPr/>
        <p:txBody>
          <a:bodyPr/>
          <a:lstStyle/>
          <a:p>
            <a:r>
              <a:rPr lang="en-CA"/>
              <a:t>CONFIDENTIAL</a:t>
            </a:r>
          </a:p>
        </p:txBody>
      </p:sp>
      <p:sp>
        <p:nvSpPr>
          <p:cNvPr id="10" name="Slide Number Placeholder 9">
            <a:extLst>
              <a:ext uri="{FF2B5EF4-FFF2-40B4-BE49-F238E27FC236}">
                <a16:creationId xmlns:a16="http://schemas.microsoft.com/office/drawing/2014/main" id="{B23CE48F-4CAA-40B9-96EC-01BD7DDB8B08}"/>
              </a:ext>
            </a:extLst>
          </p:cNvPr>
          <p:cNvSpPr>
            <a:spLocks noGrp="1"/>
          </p:cNvSpPr>
          <p:nvPr>
            <p:ph type="sldNum" sz="quarter" idx="19"/>
          </p:nvPr>
        </p:nvSpPr>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1165009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Imag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7BF17-CC6F-4967-B4E9-E7626C07080B}"/>
              </a:ext>
            </a:extLst>
          </p:cNvPr>
          <p:cNvSpPr>
            <a:spLocks noGrp="1"/>
          </p:cNvSpPr>
          <p:nvPr>
            <p:ph type="title"/>
          </p:nvPr>
        </p:nvSpPr>
        <p:spPr/>
        <p:txBody>
          <a:bodyPr/>
          <a:lstStyle/>
          <a:p>
            <a:r>
              <a:rPr lang="en-US"/>
              <a:t>Click to edit Master title style</a:t>
            </a:r>
            <a:endParaRPr lang="en-CA"/>
          </a:p>
        </p:txBody>
      </p:sp>
      <p:sp>
        <p:nvSpPr>
          <p:cNvPr id="8" name="Picture Placeholder 7">
            <a:extLst>
              <a:ext uri="{FF2B5EF4-FFF2-40B4-BE49-F238E27FC236}">
                <a16:creationId xmlns:a16="http://schemas.microsoft.com/office/drawing/2014/main" id="{F66187E8-3995-4CA1-9DB8-A504EB4B29B7}"/>
              </a:ext>
              <a:ext uri="{C183D7F6-B498-43B3-948B-1728B52AA6E4}">
                <adec:decorative xmlns:adec="http://schemas.microsoft.com/office/drawing/2017/decorative" val="1"/>
              </a:ext>
            </a:extLst>
          </p:cNvPr>
          <p:cNvSpPr>
            <a:spLocks noGrp="1"/>
          </p:cNvSpPr>
          <p:nvPr>
            <p:ph type="pic" sz="quarter" idx="14" hasCustomPrompt="1"/>
          </p:nvPr>
        </p:nvSpPr>
        <p:spPr>
          <a:xfrm>
            <a:off x="2" y="0"/>
            <a:ext cx="12196233" cy="6858000"/>
          </a:xfrm>
        </p:spPr>
        <p:txBody>
          <a:bodyPr anchor="ctr" anchorCtr="1">
            <a:noAutofit/>
          </a:bodyPr>
          <a:lstStyle>
            <a:lvl1pPr>
              <a:defRPr sz="1800"/>
            </a:lvl1pPr>
          </a:lstStyle>
          <a:p>
            <a:r>
              <a:rPr lang="en-US"/>
              <a:t>Click icon to insert secondary photography</a:t>
            </a:r>
          </a:p>
        </p:txBody>
      </p:sp>
      <p:sp>
        <p:nvSpPr>
          <p:cNvPr id="7" name="Text Placeholder 7">
            <a:extLst>
              <a:ext uri="{FF2B5EF4-FFF2-40B4-BE49-F238E27FC236}">
                <a16:creationId xmlns:a16="http://schemas.microsoft.com/office/drawing/2014/main" id="{CFED2BD6-656C-4397-957D-566C1FE0CD9C}"/>
              </a:ext>
            </a:extLst>
          </p:cNvPr>
          <p:cNvSpPr>
            <a:spLocks noGrp="1"/>
          </p:cNvSpPr>
          <p:nvPr>
            <p:ph type="body" sz="quarter" idx="13" hasCustomPrompt="1"/>
          </p:nvPr>
        </p:nvSpPr>
        <p:spPr>
          <a:xfrm>
            <a:off x="228600" y="5760720"/>
            <a:ext cx="11704320" cy="263791"/>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6" name="Footer Placeholder 5">
            <a:extLst>
              <a:ext uri="{FF2B5EF4-FFF2-40B4-BE49-F238E27FC236}">
                <a16:creationId xmlns:a16="http://schemas.microsoft.com/office/drawing/2014/main" id="{C5201518-2762-4071-A5A3-0C4235BC2250}"/>
              </a:ext>
            </a:extLst>
          </p:cNvPr>
          <p:cNvSpPr>
            <a:spLocks noGrp="1"/>
          </p:cNvSpPr>
          <p:nvPr>
            <p:ph type="ftr" sz="quarter" idx="15"/>
          </p:nvPr>
        </p:nvSpPr>
        <p:spPr/>
        <p:txBody>
          <a:bodyPr/>
          <a:lstStyle/>
          <a:p>
            <a:r>
              <a:rPr lang="en-CA"/>
              <a:t>CONFIDENTIAL</a:t>
            </a:r>
          </a:p>
        </p:txBody>
      </p:sp>
      <p:sp>
        <p:nvSpPr>
          <p:cNvPr id="9" name="Slide Number Placeholder 8">
            <a:extLst>
              <a:ext uri="{FF2B5EF4-FFF2-40B4-BE49-F238E27FC236}">
                <a16:creationId xmlns:a16="http://schemas.microsoft.com/office/drawing/2014/main" id="{38D73837-DC0D-4E24-B0A9-7B107E0AB1C2}"/>
              </a:ext>
            </a:extLst>
          </p:cNvPr>
          <p:cNvSpPr>
            <a:spLocks noGrp="1"/>
          </p:cNvSpPr>
          <p:nvPr>
            <p:ph type="sldNum" sz="quarter" idx="16"/>
          </p:nvPr>
        </p:nvSpPr>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3155318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4A9132-90E2-4E26-B00A-9280F084DE83}"/>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589150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 + Number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199B24-8A7D-4F9F-9A6B-3E0EF79DCB99}"/>
              </a:ext>
            </a:extLst>
          </p:cNvPr>
          <p:cNvSpPr>
            <a:spLocks noGrp="1"/>
          </p:cNvSpPr>
          <p:nvPr>
            <p:ph type="body" sz="quarter" idx="12"/>
          </p:nvPr>
        </p:nvSpPr>
        <p:spPr>
          <a:xfrm>
            <a:off x="1371600" y="1143000"/>
            <a:ext cx="10607040" cy="756234"/>
          </a:xfrm>
        </p:spPr>
        <p:txBody>
          <a:bodyPr>
            <a:spAutoFit/>
          </a:bodyPr>
          <a:lstStyle>
            <a:lvl2pPr>
              <a:spcBef>
                <a:spcPts val="0"/>
              </a:spcBef>
              <a:defRPr/>
            </a:lvl2pPr>
          </a:lstStyle>
          <a:p>
            <a:pPr lvl="0"/>
            <a:r>
              <a:rPr lang="en-US"/>
              <a:t>Click to edit Master text styles</a:t>
            </a:r>
          </a:p>
          <a:p>
            <a:pPr lvl="1"/>
            <a:r>
              <a:rPr lang="en-US"/>
              <a:t>Second level</a:t>
            </a:r>
            <a:endParaRPr lang="en-CA"/>
          </a:p>
        </p:txBody>
      </p:sp>
      <p:sp>
        <p:nvSpPr>
          <p:cNvPr id="8" name="Text Placeholder 7">
            <a:extLst>
              <a:ext uri="{FF2B5EF4-FFF2-40B4-BE49-F238E27FC236}">
                <a16:creationId xmlns:a16="http://schemas.microsoft.com/office/drawing/2014/main" id="{B9A5FDA9-437A-4AC5-95EF-8DC71D4C6247}"/>
              </a:ext>
            </a:extLst>
          </p:cNvPr>
          <p:cNvSpPr>
            <a:spLocks noGrp="1"/>
          </p:cNvSpPr>
          <p:nvPr>
            <p:ph type="body" sz="quarter" idx="13"/>
          </p:nvPr>
        </p:nvSpPr>
        <p:spPr>
          <a:xfrm>
            <a:off x="1371600" y="2438400"/>
            <a:ext cx="10607040" cy="756234"/>
          </a:xfrm>
        </p:spPr>
        <p:txBody>
          <a:bodyPr>
            <a:spAutoFit/>
          </a:bodyPr>
          <a:lstStyle>
            <a:lvl2pPr>
              <a:spcBef>
                <a:spcPts val="0"/>
              </a:spcBef>
              <a:defRPr/>
            </a:lvl2pPr>
          </a:lstStyle>
          <a:p>
            <a:pPr lvl="0"/>
            <a:r>
              <a:rPr lang="en-US"/>
              <a:t>Click to edit Master text styles</a:t>
            </a:r>
          </a:p>
          <a:p>
            <a:pPr lvl="1"/>
            <a:r>
              <a:rPr lang="en-US"/>
              <a:t>Second level</a:t>
            </a:r>
            <a:endParaRPr lang="en-CA"/>
          </a:p>
        </p:txBody>
      </p:sp>
      <p:sp>
        <p:nvSpPr>
          <p:cNvPr id="10" name="Text Placeholder 9">
            <a:extLst>
              <a:ext uri="{FF2B5EF4-FFF2-40B4-BE49-F238E27FC236}">
                <a16:creationId xmlns:a16="http://schemas.microsoft.com/office/drawing/2014/main" id="{4DB73FE5-0027-423D-8F18-9F9E1E4096A2}"/>
              </a:ext>
            </a:extLst>
          </p:cNvPr>
          <p:cNvSpPr>
            <a:spLocks noGrp="1"/>
          </p:cNvSpPr>
          <p:nvPr>
            <p:ph type="body" sz="quarter" idx="14"/>
          </p:nvPr>
        </p:nvSpPr>
        <p:spPr>
          <a:xfrm>
            <a:off x="1371600" y="3733800"/>
            <a:ext cx="10607040" cy="756234"/>
          </a:xfrm>
        </p:spPr>
        <p:txBody>
          <a:bodyPr>
            <a:spAutoFit/>
          </a:bodyPr>
          <a:lstStyle>
            <a:lvl2pPr>
              <a:spcBef>
                <a:spcPts val="0"/>
              </a:spcBef>
              <a:defRPr/>
            </a:lvl2pPr>
          </a:lstStyle>
          <a:p>
            <a:pPr lvl="0"/>
            <a:r>
              <a:rPr lang="en-US"/>
              <a:t>Click to edit Master text styles</a:t>
            </a:r>
          </a:p>
          <a:p>
            <a:pPr lvl="1"/>
            <a:r>
              <a:rPr lang="en-US"/>
              <a:t>Second level</a:t>
            </a:r>
            <a:endParaRPr lang="en-CA"/>
          </a:p>
        </p:txBody>
      </p:sp>
      <p:sp>
        <p:nvSpPr>
          <p:cNvPr id="2" name="Title 1">
            <a:extLst>
              <a:ext uri="{FF2B5EF4-FFF2-40B4-BE49-F238E27FC236}">
                <a16:creationId xmlns:a16="http://schemas.microsoft.com/office/drawing/2014/main" id="{E812B2C6-6A45-4477-9043-FFF3805AD1BB}"/>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CFCAAFD-0DF5-4F5E-A683-A17D237FC432}"/>
              </a:ext>
            </a:extLst>
          </p:cNvPr>
          <p:cNvSpPr>
            <a:spLocks noGrp="1"/>
          </p:cNvSpPr>
          <p:nvPr>
            <p:ph type="body" sz="quarter" idx="17"/>
          </p:nvPr>
        </p:nvSpPr>
        <p:spPr>
          <a:xfrm>
            <a:off x="1371600" y="5029200"/>
            <a:ext cx="10607040" cy="756234"/>
          </a:xfrm>
        </p:spPr>
        <p:txBody>
          <a:bodyPr>
            <a:spAutoFit/>
          </a:bodyPr>
          <a:lstStyle>
            <a:lvl2pPr>
              <a:spcBef>
                <a:spcPts val="0"/>
              </a:spcBef>
              <a:defRPr/>
            </a:lvl2pPr>
          </a:lstStyle>
          <a:p>
            <a:pPr lvl="0"/>
            <a:r>
              <a:rPr lang="en-US"/>
              <a:t>Click to edit Master text styles</a:t>
            </a:r>
          </a:p>
          <a:p>
            <a:pPr lvl="1"/>
            <a:r>
              <a:rPr lang="en-US"/>
              <a:t>Second level</a:t>
            </a:r>
          </a:p>
        </p:txBody>
      </p:sp>
      <p:sp>
        <p:nvSpPr>
          <p:cNvPr id="3" name="Footer Placeholder 2">
            <a:extLst>
              <a:ext uri="{FF2B5EF4-FFF2-40B4-BE49-F238E27FC236}">
                <a16:creationId xmlns:a16="http://schemas.microsoft.com/office/drawing/2014/main" id="{A8DD75C8-4ADA-4545-BE92-81A62469E562}"/>
              </a:ext>
            </a:extLst>
          </p:cNvPr>
          <p:cNvSpPr>
            <a:spLocks noGrp="1"/>
          </p:cNvSpPr>
          <p:nvPr>
            <p:ph type="ftr" sz="quarter" idx="18"/>
          </p:nvPr>
        </p:nvSpPr>
        <p:spPr/>
        <p:txBody>
          <a:bodyPr/>
          <a:lstStyle/>
          <a:p>
            <a:r>
              <a:rPr lang="en-CA"/>
              <a:t>CONFIDENTIAL</a:t>
            </a:r>
          </a:p>
        </p:txBody>
      </p:sp>
      <p:sp>
        <p:nvSpPr>
          <p:cNvPr id="5" name="Slide Number Placeholder 4">
            <a:extLst>
              <a:ext uri="{FF2B5EF4-FFF2-40B4-BE49-F238E27FC236}">
                <a16:creationId xmlns:a16="http://schemas.microsoft.com/office/drawing/2014/main" id="{920CA25A-14FB-4AD0-8FA9-0A8FEAE089D1}"/>
              </a:ext>
            </a:extLst>
          </p:cNvPr>
          <p:cNvSpPr>
            <a:spLocks noGrp="1"/>
          </p:cNvSpPr>
          <p:nvPr>
            <p:ph type="sldNum" sz="quarter" idx="19"/>
          </p:nvPr>
        </p:nvSpPr>
        <p:spPr/>
        <p:txBody>
          <a:bodyPr/>
          <a:lstStyle/>
          <a:p>
            <a:fld id="{2F1C8315-5073-42E3-885D-8F4D927C3138}" type="slidenum">
              <a:rPr lang="en-CA" smtClean="0"/>
              <a:pPr/>
              <a:t>‹N°›</a:t>
            </a:fld>
            <a:endParaRPr lang="en-CA"/>
          </a:p>
        </p:txBody>
      </p:sp>
    </p:spTree>
    <p:extLst>
      <p:ext uri="{BB962C8B-B14F-4D97-AF65-F5344CB8AC3E}">
        <p14:creationId xmlns:p14="http://schemas.microsoft.com/office/powerpoint/2010/main" val="2704959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CB319-1420-4AB8-8D74-460D8DC45B2E}"/>
              </a:ext>
            </a:extLst>
          </p:cNvPr>
          <p:cNvSpPr>
            <a:spLocks noGrp="1"/>
          </p:cNvSpPr>
          <p:nvPr>
            <p:ph sz="quarter" idx="15"/>
          </p:nvPr>
        </p:nvSpPr>
        <p:spPr>
          <a:xfrm>
            <a:off x="228600" y="3429000"/>
            <a:ext cx="11704320" cy="189500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a:extLst>
              <a:ext uri="{FF2B5EF4-FFF2-40B4-BE49-F238E27FC236}">
                <a16:creationId xmlns:a16="http://schemas.microsoft.com/office/drawing/2014/main" id="{F55DAE6D-71C2-48C9-A7CB-0E119600FBBA}"/>
              </a:ext>
            </a:extLst>
          </p:cNvPr>
          <p:cNvSpPr>
            <a:spLocks noGrp="1"/>
          </p:cNvSpPr>
          <p:nvPr>
            <p:ph type="ftr" sz="quarter" idx="13"/>
          </p:nvPr>
        </p:nvSpPr>
        <p:spPr/>
        <p:txBody>
          <a:bodyPr/>
          <a:lstStyle/>
          <a:p>
            <a:r>
              <a:rPr lang="en-CA"/>
              <a:t>CONFIDENTIAL</a:t>
            </a:r>
          </a:p>
        </p:txBody>
      </p:sp>
      <p:sp>
        <p:nvSpPr>
          <p:cNvPr id="8" name="Slide Number Placeholder 7">
            <a:extLst>
              <a:ext uri="{FF2B5EF4-FFF2-40B4-BE49-F238E27FC236}">
                <a16:creationId xmlns:a16="http://schemas.microsoft.com/office/drawing/2014/main" id="{2F3AE25E-DDAD-42B7-AA46-BFDC8FD14720}"/>
              </a:ext>
            </a:extLst>
          </p:cNvPr>
          <p:cNvSpPr>
            <a:spLocks noGrp="1"/>
          </p:cNvSpPr>
          <p:nvPr>
            <p:ph type="sldNum" sz="quarter" idx="14"/>
          </p:nvPr>
        </p:nvSpPr>
        <p:spPr/>
        <p:txBody>
          <a:bodyPr/>
          <a:lstStyle/>
          <a:p>
            <a:fld id="{2F1C8315-5073-42E3-885D-8F4D927C3138}" type="slidenum">
              <a:rPr lang="en-CA" smtClean="0"/>
              <a:pPr/>
              <a:t>‹N°›</a:t>
            </a:fld>
            <a:endParaRPr lang="en-CA"/>
          </a:p>
        </p:txBody>
      </p:sp>
      <p:sp>
        <p:nvSpPr>
          <p:cNvPr id="2" name="Title 1">
            <a:extLst>
              <a:ext uri="{FF2B5EF4-FFF2-40B4-BE49-F238E27FC236}">
                <a16:creationId xmlns:a16="http://schemas.microsoft.com/office/drawing/2014/main" id="{9685BD4A-78FD-4DBB-B743-890B55463E4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4183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itle and Content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F342-FB23-4F95-BF45-E70F5ACF31B1}"/>
              </a:ext>
            </a:extLst>
          </p:cNvPr>
          <p:cNvSpPr>
            <a:spLocks noGrp="1"/>
          </p:cNvSpPr>
          <p:nvPr>
            <p:ph type="title"/>
          </p:nvPr>
        </p:nvSpPr>
        <p:spPr>
          <a:xfrm>
            <a:off x="228600" y="1143000"/>
            <a:ext cx="5623560" cy="1200329"/>
          </a:xfrm>
        </p:spPr>
        <p:txBody>
          <a:bodyPr anchor="t" anchorCtr="0"/>
          <a:lstStyle>
            <a:lvl1pPr>
              <a:defRPr sz="3600" b="1">
                <a:solidFill>
                  <a:schemeClr val="bg1"/>
                </a:solidFill>
              </a:defRPr>
            </a:lvl1pPr>
          </a:lstStyle>
          <a:p>
            <a:pPr lvl="0"/>
            <a:r>
              <a:rPr lang="en-CA"/>
              <a:t>Click to edit Master title style</a:t>
            </a:r>
          </a:p>
        </p:txBody>
      </p:sp>
      <p:sp>
        <p:nvSpPr>
          <p:cNvPr id="6" name="Text Placeholder 5">
            <a:extLst>
              <a:ext uri="{FF2B5EF4-FFF2-40B4-BE49-F238E27FC236}">
                <a16:creationId xmlns:a16="http://schemas.microsoft.com/office/drawing/2014/main" id="{8302D297-B250-4467-A472-DCF1101E23D0}"/>
              </a:ext>
            </a:extLst>
          </p:cNvPr>
          <p:cNvSpPr>
            <a:spLocks noGrp="1"/>
          </p:cNvSpPr>
          <p:nvPr>
            <p:ph type="body" sz="quarter" idx="12" hasCustomPrompt="1"/>
          </p:nvPr>
        </p:nvSpPr>
        <p:spPr>
          <a:xfrm>
            <a:off x="6309360" y="1143000"/>
            <a:ext cx="5623560" cy="369332"/>
          </a:xfrm>
        </p:spPr>
        <p:txBody>
          <a:bodyPr/>
          <a:lstStyle>
            <a:lvl1pPr>
              <a:defRPr sz="1800">
                <a:solidFill>
                  <a:schemeClr val="tx1"/>
                </a:solidFill>
              </a:defRPr>
            </a:lvl1pPr>
          </a:lstStyle>
          <a:p>
            <a:pPr lvl="0"/>
            <a:r>
              <a:rPr lang="en-US"/>
              <a:t>Click to edit text style</a:t>
            </a:r>
            <a:endParaRPr lang="en-CA"/>
          </a:p>
        </p:txBody>
      </p:sp>
      <p:sp>
        <p:nvSpPr>
          <p:cNvPr id="8" name="Text Placeholder 7">
            <a:extLst>
              <a:ext uri="{FF2B5EF4-FFF2-40B4-BE49-F238E27FC236}">
                <a16:creationId xmlns:a16="http://schemas.microsoft.com/office/drawing/2014/main" id="{5A80548C-FB43-42EA-A8FC-B9D7C60ADB51}"/>
              </a:ext>
            </a:extLst>
          </p:cNvPr>
          <p:cNvSpPr>
            <a:spLocks noGrp="1"/>
          </p:cNvSpPr>
          <p:nvPr>
            <p:ph type="body" sz="quarter" idx="13"/>
          </p:nvPr>
        </p:nvSpPr>
        <p:spPr>
          <a:xfrm>
            <a:off x="6309360" y="201168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65C8638F-9467-443C-B5D4-57D667AEC856}"/>
              </a:ext>
            </a:extLst>
          </p:cNvPr>
          <p:cNvSpPr>
            <a:spLocks noGrp="1"/>
          </p:cNvSpPr>
          <p:nvPr>
            <p:ph type="ftr" sz="quarter" idx="14"/>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7" name="Slide Number Placeholder 6">
            <a:extLst>
              <a:ext uri="{FF2B5EF4-FFF2-40B4-BE49-F238E27FC236}">
                <a16:creationId xmlns:a16="http://schemas.microsoft.com/office/drawing/2014/main" id="{BAA68857-D17E-4FD2-9802-DCA86CE1D8A7}"/>
              </a:ext>
            </a:extLst>
          </p:cNvPr>
          <p:cNvSpPr>
            <a:spLocks noGrp="1"/>
          </p:cNvSpPr>
          <p:nvPr>
            <p:ph type="sldNum" sz="quarter" idx="15"/>
          </p:nvPr>
        </p:nvSpPr>
        <p:spPr>
          <a:xfrm>
            <a:off x="9189720" y="6473039"/>
            <a:ext cx="2743200" cy="184666"/>
          </a:xfrm>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2505882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itle and Content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3A05-AC96-4BF3-B744-9544C58B8FA7}"/>
              </a:ext>
            </a:extLst>
          </p:cNvPr>
          <p:cNvSpPr>
            <a:spLocks noGrp="1"/>
          </p:cNvSpPr>
          <p:nvPr>
            <p:ph type="title"/>
          </p:nvPr>
        </p:nvSpPr>
        <p:spPr>
          <a:xfrm>
            <a:off x="228600" y="1143000"/>
            <a:ext cx="5623560" cy="1200329"/>
          </a:xfrm>
        </p:spPr>
        <p:txBody>
          <a:bodyPr anchor="t" anchorCtr="0"/>
          <a:lstStyle>
            <a:lvl1pPr>
              <a:defRPr sz="3600" b="1">
                <a:solidFill>
                  <a:schemeClr val="bg1"/>
                </a:solidFill>
              </a:defRPr>
            </a:lvl1pPr>
          </a:lstStyle>
          <a:p>
            <a:r>
              <a:rPr lang="en-US"/>
              <a:t>Click to edit Master title style</a:t>
            </a:r>
            <a:endParaRPr lang="en-CA"/>
          </a:p>
        </p:txBody>
      </p:sp>
      <p:sp>
        <p:nvSpPr>
          <p:cNvPr id="6" name="Text Placeholder 5">
            <a:extLst>
              <a:ext uri="{FF2B5EF4-FFF2-40B4-BE49-F238E27FC236}">
                <a16:creationId xmlns:a16="http://schemas.microsoft.com/office/drawing/2014/main" id="{92B60110-226B-46C5-8DFE-C10E33EC8778}"/>
              </a:ext>
            </a:extLst>
          </p:cNvPr>
          <p:cNvSpPr>
            <a:spLocks noGrp="1"/>
          </p:cNvSpPr>
          <p:nvPr>
            <p:ph type="body" sz="quarter" idx="12" hasCustomPrompt="1"/>
          </p:nvPr>
        </p:nvSpPr>
        <p:spPr>
          <a:xfrm>
            <a:off x="6309360" y="1143000"/>
            <a:ext cx="5623560" cy="369332"/>
          </a:xfrm>
        </p:spPr>
        <p:txBody>
          <a:bodyPr/>
          <a:lstStyle>
            <a:lvl1pPr>
              <a:defRPr sz="1800">
                <a:solidFill>
                  <a:schemeClr val="tx1"/>
                </a:solidFill>
              </a:defRPr>
            </a:lvl1pPr>
          </a:lstStyle>
          <a:p>
            <a:pPr lvl="0"/>
            <a:r>
              <a:rPr lang="en-CA"/>
              <a:t>Click to edit text style</a:t>
            </a:r>
          </a:p>
        </p:txBody>
      </p:sp>
      <p:sp>
        <p:nvSpPr>
          <p:cNvPr id="8" name="Text Placeholder 7">
            <a:extLst>
              <a:ext uri="{FF2B5EF4-FFF2-40B4-BE49-F238E27FC236}">
                <a16:creationId xmlns:a16="http://schemas.microsoft.com/office/drawing/2014/main" id="{1075FED7-BA48-487A-97DF-C6D12F083962}"/>
              </a:ext>
            </a:extLst>
          </p:cNvPr>
          <p:cNvSpPr>
            <a:spLocks noGrp="1"/>
          </p:cNvSpPr>
          <p:nvPr>
            <p:ph type="body" sz="quarter" idx="13"/>
          </p:nvPr>
        </p:nvSpPr>
        <p:spPr>
          <a:xfrm>
            <a:off x="6309360" y="201168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ooter Placeholder 2">
            <a:extLst>
              <a:ext uri="{FF2B5EF4-FFF2-40B4-BE49-F238E27FC236}">
                <a16:creationId xmlns:a16="http://schemas.microsoft.com/office/drawing/2014/main" id="{69F246CF-42E1-466A-B219-84D964B2BE2F}"/>
              </a:ext>
            </a:extLst>
          </p:cNvPr>
          <p:cNvSpPr>
            <a:spLocks noGrp="1"/>
          </p:cNvSpPr>
          <p:nvPr>
            <p:ph type="ftr" sz="quarter" idx="14"/>
          </p:nvPr>
        </p:nvSpPr>
        <p:spPr>
          <a:xfrm>
            <a:off x="1737360" y="6473952"/>
            <a:ext cx="4114800" cy="184666"/>
          </a:xfrm>
        </p:spPr>
        <p:txBody>
          <a:bodyPr>
            <a:spAutoFit/>
          </a:bodyPr>
          <a:lstStyle>
            <a:lvl1pPr algn="r">
              <a:defRPr>
                <a:solidFill>
                  <a:schemeClr val="bg1"/>
                </a:solidFill>
              </a:defRPr>
            </a:lvl1pPr>
          </a:lstStyle>
          <a:p>
            <a:r>
              <a:rPr lang="en-CA"/>
              <a:t>CONFIDENTIAL</a:t>
            </a:r>
          </a:p>
        </p:txBody>
      </p:sp>
      <p:sp>
        <p:nvSpPr>
          <p:cNvPr id="4" name="Slide Number Placeholder 3">
            <a:extLst>
              <a:ext uri="{FF2B5EF4-FFF2-40B4-BE49-F238E27FC236}">
                <a16:creationId xmlns:a16="http://schemas.microsoft.com/office/drawing/2014/main" id="{3A6BBC77-48F1-433E-B628-A61E7D1A6C71}"/>
              </a:ext>
            </a:extLst>
          </p:cNvPr>
          <p:cNvSpPr>
            <a:spLocks noGrp="1"/>
          </p:cNvSpPr>
          <p:nvPr>
            <p:ph type="sldNum" sz="quarter" idx="15"/>
          </p:nvPr>
        </p:nvSpPr>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127317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NO LOGO">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23F2A-8B95-466A-80A8-E1E2FA01ECF8}"/>
              </a:ext>
            </a:extLst>
          </p:cNvPr>
          <p:cNvSpPr>
            <a:spLocks noGrp="1"/>
          </p:cNvSpPr>
          <p:nvPr>
            <p:ph sz="quarter" idx="15"/>
          </p:nvPr>
        </p:nvSpPr>
        <p:spPr>
          <a:xfrm>
            <a:off x="228600" y="1143000"/>
            <a:ext cx="1170432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608076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Title 2">
            <a:extLst>
              <a:ext uri="{FF2B5EF4-FFF2-40B4-BE49-F238E27FC236}">
                <a16:creationId xmlns:a16="http://schemas.microsoft.com/office/drawing/2014/main" id="{BA19B406-78D4-4A06-9CED-49E268625224}"/>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9FB3D766-4AD5-486D-A6AE-9DEE03CE94A9}"/>
              </a:ext>
            </a:extLst>
          </p:cNvPr>
          <p:cNvSpPr>
            <a:spLocks noGrp="1"/>
          </p:cNvSpPr>
          <p:nvPr>
            <p:ph type="ftr" sz="quarter" idx="16"/>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9908AFCD-7D88-45F6-9286-78744F72751D}"/>
              </a:ext>
            </a:extLst>
          </p:cNvPr>
          <p:cNvSpPr>
            <a:spLocks noGrp="1"/>
          </p:cNvSpPr>
          <p:nvPr>
            <p:ph type="sldNum" sz="quarter" idx="17"/>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2891474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Title and Content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070-2D90-48F2-9E35-F22E1E9F648F}"/>
              </a:ext>
            </a:extLst>
          </p:cNvPr>
          <p:cNvSpPr>
            <a:spLocks noGrp="1"/>
          </p:cNvSpPr>
          <p:nvPr>
            <p:ph type="title"/>
          </p:nvPr>
        </p:nvSpPr>
        <p:spPr>
          <a:xfrm>
            <a:off x="228600" y="1143000"/>
            <a:ext cx="5623560" cy="1200329"/>
          </a:xfrm>
        </p:spPr>
        <p:txBody>
          <a:bodyPr anchor="t" anchorCtr="0"/>
          <a:lstStyle>
            <a:lvl1pPr>
              <a:defRPr sz="3600" b="1">
                <a:solidFill>
                  <a:schemeClr val="bg1"/>
                </a:solidFill>
              </a:defRPr>
            </a:lvl1pPr>
          </a:lstStyle>
          <a:p>
            <a:r>
              <a:rPr lang="en-US"/>
              <a:t>Click to edit Master title style</a:t>
            </a:r>
            <a:endParaRPr lang="en-CA"/>
          </a:p>
        </p:txBody>
      </p:sp>
      <p:sp>
        <p:nvSpPr>
          <p:cNvPr id="13" name="Text Placeholder 12">
            <a:extLst>
              <a:ext uri="{FF2B5EF4-FFF2-40B4-BE49-F238E27FC236}">
                <a16:creationId xmlns:a16="http://schemas.microsoft.com/office/drawing/2014/main" id="{11365284-E332-4B48-8750-A9125E49024C}"/>
              </a:ext>
            </a:extLst>
          </p:cNvPr>
          <p:cNvSpPr>
            <a:spLocks noGrp="1"/>
          </p:cNvSpPr>
          <p:nvPr>
            <p:ph type="body" sz="quarter" idx="14" hasCustomPrompt="1"/>
          </p:nvPr>
        </p:nvSpPr>
        <p:spPr>
          <a:xfrm>
            <a:off x="6309360" y="1143000"/>
            <a:ext cx="5623560" cy="369332"/>
          </a:xfrm>
        </p:spPr>
        <p:txBody>
          <a:bodyPr>
            <a:spAutoFit/>
          </a:bodyPr>
          <a:lstStyle>
            <a:lvl1pPr>
              <a:defRPr sz="1800">
                <a:solidFill>
                  <a:schemeClr val="tx1"/>
                </a:solidFill>
              </a:defRPr>
            </a:lvl1pPr>
          </a:lstStyle>
          <a:p>
            <a:pPr lvl="0"/>
            <a:r>
              <a:rPr lang="en-CA"/>
              <a:t>Click to edit text style</a:t>
            </a:r>
          </a:p>
        </p:txBody>
      </p:sp>
      <p:sp>
        <p:nvSpPr>
          <p:cNvPr id="11" name="Text Placeholder 10">
            <a:extLst>
              <a:ext uri="{FF2B5EF4-FFF2-40B4-BE49-F238E27FC236}">
                <a16:creationId xmlns:a16="http://schemas.microsoft.com/office/drawing/2014/main" id="{3CC5BD9C-313F-4787-8A9F-50919A7EE233}"/>
              </a:ext>
            </a:extLst>
          </p:cNvPr>
          <p:cNvSpPr>
            <a:spLocks noGrp="1"/>
          </p:cNvSpPr>
          <p:nvPr>
            <p:ph type="body" sz="quarter" idx="13"/>
          </p:nvPr>
        </p:nvSpPr>
        <p:spPr>
          <a:xfrm>
            <a:off x="6309360" y="201168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ooter Placeholder 2">
            <a:extLst>
              <a:ext uri="{FF2B5EF4-FFF2-40B4-BE49-F238E27FC236}">
                <a16:creationId xmlns:a16="http://schemas.microsoft.com/office/drawing/2014/main" id="{9113A84D-EFB5-42FF-9A3F-60923CE1C40C}"/>
              </a:ext>
            </a:extLst>
          </p:cNvPr>
          <p:cNvSpPr>
            <a:spLocks noGrp="1"/>
          </p:cNvSpPr>
          <p:nvPr>
            <p:ph type="ftr" sz="quarter" idx="15"/>
          </p:nvPr>
        </p:nvSpPr>
        <p:spPr>
          <a:xfrm>
            <a:off x="1737360" y="6473952"/>
            <a:ext cx="4114800" cy="184666"/>
          </a:xfrm>
        </p:spPr>
        <p:txBody>
          <a:bodyPr/>
          <a:lstStyle>
            <a:lvl1pPr algn="r">
              <a:defRPr>
                <a:solidFill>
                  <a:schemeClr val="bg1"/>
                </a:solidFill>
              </a:defRPr>
            </a:lvl1pPr>
          </a:lstStyle>
          <a:p>
            <a:r>
              <a:rPr lang="en-CA"/>
              <a:t>CONFIDENTIAL</a:t>
            </a:r>
          </a:p>
        </p:txBody>
      </p:sp>
      <p:sp>
        <p:nvSpPr>
          <p:cNvPr id="4" name="Slide Number Placeholder 3">
            <a:extLst>
              <a:ext uri="{FF2B5EF4-FFF2-40B4-BE49-F238E27FC236}">
                <a16:creationId xmlns:a16="http://schemas.microsoft.com/office/drawing/2014/main" id="{6321810E-B780-43A2-B036-874B1B8E36B2}"/>
              </a:ext>
            </a:extLst>
          </p:cNvPr>
          <p:cNvSpPr>
            <a:spLocks noGrp="1"/>
          </p:cNvSpPr>
          <p:nvPr>
            <p:ph type="sldNum" sz="quarter" idx="16"/>
          </p:nvPr>
        </p:nvSpPr>
        <p:spPr>
          <a:xfrm>
            <a:off x="9189720" y="6473952"/>
            <a:ext cx="2743200" cy="184666"/>
          </a:xfrm>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3433831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Content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FF30-76CE-49DC-8A0F-02D0AC9E2BC9}"/>
              </a:ext>
            </a:extLst>
          </p:cNvPr>
          <p:cNvSpPr>
            <a:spLocks noGrp="1"/>
          </p:cNvSpPr>
          <p:nvPr>
            <p:ph type="title"/>
          </p:nvPr>
        </p:nvSpPr>
        <p:spPr>
          <a:xfrm>
            <a:off x="228600" y="228600"/>
            <a:ext cx="5623560" cy="461665"/>
          </a:xfrm>
        </p:spPr>
        <p:txBody>
          <a:bodyPr anchor="t" anchorCtr="0">
            <a:spAutoFit/>
          </a:bodyPr>
          <a:lstStyle>
            <a:lvl1pPr>
              <a:defRPr>
                <a:solidFill>
                  <a:schemeClr val="bg1"/>
                </a:solidFill>
              </a:defRPr>
            </a:lvl1pPr>
          </a:lstStyle>
          <a:p>
            <a:r>
              <a:rPr lang="en-US"/>
              <a:t>Click to edit Master title style</a:t>
            </a:r>
            <a:endParaRPr lang="en-CA"/>
          </a:p>
        </p:txBody>
      </p:sp>
      <p:sp>
        <p:nvSpPr>
          <p:cNvPr id="7" name="Text Placeholder 6">
            <a:extLst>
              <a:ext uri="{FF2B5EF4-FFF2-40B4-BE49-F238E27FC236}">
                <a16:creationId xmlns:a16="http://schemas.microsoft.com/office/drawing/2014/main" id="{235DABF7-48BF-4BD7-80B0-7CD5CB4530A1}"/>
              </a:ext>
            </a:extLst>
          </p:cNvPr>
          <p:cNvSpPr>
            <a:spLocks noGrp="1"/>
          </p:cNvSpPr>
          <p:nvPr>
            <p:ph type="body" sz="quarter" idx="12"/>
          </p:nvPr>
        </p:nvSpPr>
        <p:spPr>
          <a:xfrm>
            <a:off x="228600" y="1143000"/>
            <a:ext cx="5623560" cy="1892826"/>
          </a:xfrm>
        </p:spPr>
        <p:txBody>
          <a:bodyPr>
            <a:sp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92357E5-8587-40FA-AB9F-A3863B9AD982}"/>
              </a:ext>
            </a:extLst>
          </p:cNvPr>
          <p:cNvSpPr>
            <a:spLocks noGrp="1"/>
          </p:cNvSpPr>
          <p:nvPr>
            <p:ph sz="quarter" idx="16"/>
          </p:nvPr>
        </p:nvSpPr>
        <p:spPr>
          <a:xfrm>
            <a:off x="630936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ooter Placeholder 2">
            <a:extLst>
              <a:ext uri="{FF2B5EF4-FFF2-40B4-BE49-F238E27FC236}">
                <a16:creationId xmlns:a16="http://schemas.microsoft.com/office/drawing/2014/main" id="{4EF077A2-76F7-401F-9D8A-CA28CCF7C6C6}"/>
              </a:ext>
            </a:extLst>
          </p:cNvPr>
          <p:cNvSpPr>
            <a:spLocks noGrp="1"/>
          </p:cNvSpPr>
          <p:nvPr>
            <p:ph type="ftr" sz="quarter" idx="17"/>
          </p:nvPr>
        </p:nvSpPr>
        <p:spPr>
          <a:xfrm>
            <a:off x="1737360" y="6473039"/>
            <a:ext cx="4114800" cy="184666"/>
          </a:xfrm>
        </p:spPr>
        <p:txBody>
          <a:bodyPr/>
          <a:lstStyle>
            <a:lvl1pPr algn="r">
              <a:defRPr>
                <a:solidFill>
                  <a:schemeClr val="bg1"/>
                </a:solidFill>
              </a:defRPr>
            </a:lvl1pPr>
          </a:lstStyle>
          <a:p>
            <a:r>
              <a:rPr lang="en-CA"/>
              <a:t>CONFIDENTIAL</a:t>
            </a:r>
          </a:p>
        </p:txBody>
      </p:sp>
      <p:sp>
        <p:nvSpPr>
          <p:cNvPr id="5" name="Slide Number Placeholder 4">
            <a:extLst>
              <a:ext uri="{FF2B5EF4-FFF2-40B4-BE49-F238E27FC236}">
                <a16:creationId xmlns:a16="http://schemas.microsoft.com/office/drawing/2014/main" id="{6DACF185-DDD2-4921-8033-E309FC424F09}"/>
              </a:ext>
            </a:extLst>
          </p:cNvPr>
          <p:cNvSpPr>
            <a:spLocks noGrp="1"/>
          </p:cNvSpPr>
          <p:nvPr>
            <p:ph type="sldNum" sz="quarter" idx="18"/>
          </p:nvPr>
        </p:nvSpPr>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2325706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Content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B14D-7F41-4213-9316-9EC9118A185A}"/>
              </a:ext>
            </a:extLst>
          </p:cNvPr>
          <p:cNvSpPr>
            <a:spLocks noGrp="1"/>
          </p:cNvSpPr>
          <p:nvPr>
            <p:ph type="title"/>
          </p:nvPr>
        </p:nvSpPr>
        <p:spPr>
          <a:xfrm>
            <a:off x="228600" y="228600"/>
            <a:ext cx="5623560" cy="461665"/>
          </a:xfrm>
        </p:spPr>
        <p:txBody>
          <a:bodyPr anchor="t" anchorCtr="0">
            <a:spAutoFit/>
          </a:bodyPr>
          <a:lstStyle>
            <a:lvl1pPr>
              <a:defRPr>
                <a:solidFill>
                  <a:schemeClr val="bg1"/>
                </a:solidFill>
              </a:defRPr>
            </a:lvl1pPr>
          </a:lstStyle>
          <a:p>
            <a:r>
              <a:rPr lang="en-US"/>
              <a:t>Click to edit Master title style</a:t>
            </a:r>
            <a:endParaRPr lang="en-CA"/>
          </a:p>
        </p:txBody>
      </p:sp>
      <p:sp>
        <p:nvSpPr>
          <p:cNvPr id="6" name="Text Placeholder 5">
            <a:extLst>
              <a:ext uri="{FF2B5EF4-FFF2-40B4-BE49-F238E27FC236}">
                <a16:creationId xmlns:a16="http://schemas.microsoft.com/office/drawing/2014/main" id="{0EB1AD95-1FE9-4CDB-B385-344078994310}"/>
              </a:ext>
            </a:extLst>
          </p:cNvPr>
          <p:cNvSpPr>
            <a:spLocks noGrp="1"/>
          </p:cNvSpPr>
          <p:nvPr>
            <p:ph type="body" sz="quarter" idx="12"/>
          </p:nvPr>
        </p:nvSpPr>
        <p:spPr>
          <a:xfrm>
            <a:off x="228600" y="1143000"/>
            <a:ext cx="5623560" cy="1892826"/>
          </a:xfrm>
        </p:spPr>
        <p:txBody>
          <a:bodyPr>
            <a:sp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9FAA045-A182-4403-B4C7-C15582BDC780}"/>
              </a:ext>
            </a:extLst>
          </p:cNvPr>
          <p:cNvSpPr>
            <a:spLocks noGrp="1"/>
          </p:cNvSpPr>
          <p:nvPr>
            <p:ph sz="quarter" idx="16"/>
          </p:nvPr>
        </p:nvSpPr>
        <p:spPr>
          <a:xfrm>
            <a:off x="630936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Footer Placeholder 2">
            <a:extLst>
              <a:ext uri="{FF2B5EF4-FFF2-40B4-BE49-F238E27FC236}">
                <a16:creationId xmlns:a16="http://schemas.microsoft.com/office/drawing/2014/main" id="{54646E02-A143-4883-9E5B-9108A1E7CB38}"/>
              </a:ext>
            </a:extLst>
          </p:cNvPr>
          <p:cNvSpPr>
            <a:spLocks noGrp="1"/>
          </p:cNvSpPr>
          <p:nvPr>
            <p:ph type="ftr" sz="quarter" idx="17"/>
          </p:nvPr>
        </p:nvSpPr>
        <p:spPr>
          <a:xfrm>
            <a:off x="1737360" y="6473039"/>
            <a:ext cx="4114800" cy="184666"/>
          </a:xfrm>
        </p:spPr>
        <p:txBody>
          <a:bodyPr/>
          <a:lstStyle>
            <a:lvl1pPr algn="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6853278E-9330-40AA-8D30-3E63E5F35C30}"/>
              </a:ext>
            </a:extLst>
          </p:cNvPr>
          <p:cNvSpPr>
            <a:spLocks noGrp="1"/>
          </p:cNvSpPr>
          <p:nvPr>
            <p:ph type="sldNum" sz="quarter" idx="18"/>
          </p:nvPr>
        </p:nvSpPr>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302065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Content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0A43-4941-4B72-AB99-1DD21E0FE92E}"/>
              </a:ext>
            </a:extLst>
          </p:cNvPr>
          <p:cNvSpPr>
            <a:spLocks noGrp="1"/>
          </p:cNvSpPr>
          <p:nvPr>
            <p:ph type="title"/>
          </p:nvPr>
        </p:nvSpPr>
        <p:spPr>
          <a:xfrm>
            <a:off x="228600" y="228600"/>
            <a:ext cx="5623560" cy="461665"/>
          </a:xfrm>
        </p:spPr>
        <p:txBody>
          <a:bodyPr anchor="t" anchorCtr="0">
            <a:spAutoFit/>
          </a:bodyPr>
          <a:lstStyle>
            <a:lvl1pPr>
              <a:defRPr>
                <a:solidFill>
                  <a:schemeClr val="bg1"/>
                </a:solidFill>
              </a:defRPr>
            </a:lvl1pPr>
          </a:lstStyle>
          <a:p>
            <a:r>
              <a:rPr lang="en-US"/>
              <a:t>Click to edit Master title style</a:t>
            </a:r>
            <a:endParaRPr lang="en-CA"/>
          </a:p>
        </p:txBody>
      </p:sp>
      <p:sp>
        <p:nvSpPr>
          <p:cNvPr id="7" name="Text Placeholder 6">
            <a:extLst>
              <a:ext uri="{FF2B5EF4-FFF2-40B4-BE49-F238E27FC236}">
                <a16:creationId xmlns:a16="http://schemas.microsoft.com/office/drawing/2014/main" id="{267C246A-1275-4824-BB94-BE4B4701DFD8}"/>
              </a:ext>
            </a:extLst>
          </p:cNvPr>
          <p:cNvSpPr>
            <a:spLocks noGrp="1"/>
          </p:cNvSpPr>
          <p:nvPr>
            <p:ph type="body" sz="quarter" idx="12"/>
          </p:nvPr>
        </p:nvSpPr>
        <p:spPr>
          <a:xfrm>
            <a:off x="228600" y="1143000"/>
            <a:ext cx="5623560" cy="1892826"/>
          </a:xfrm>
        </p:spPr>
        <p:txBody>
          <a:bodyPr>
            <a:spAutoFit/>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8AC7C8-B1C3-466C-8FE5-1D4CFFF1E9F3}"/>
              </a:ext>
            </a:extLst>
          </p:cNvPr>
          <p:cNvSpPr>
            <a:spLocks noGrp="1"/>
          </p:cNvSpPr>
          <p:nvPr>
            <p:ph sz="quarter" idx="16"/>
          </p:nvPr>
        </p:nvSpPr>
        <p:spPr>
          <a:xfrm>
            <a:off x="630936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89ECE948-CE44-43AB-84D1-8904FE6233C8}"/>
              </a:ext>
            </a:extLst>
          </p:cNvPr>
          <p:cNvSpPr>
            <a:spLocks noGrp="1"/>
          </p:cNvSpPr>
          <p:nvPr>
            <p:ph type="ftr" sz="quarter" idx="14"/>
          </p:nvPr>
        </p:nvSpPr>
        <p:spPr>
          <a:xfrm>
            <a:off x="1737360" y="6473039"/>
            <a:ext cx="4114800" cy="184666"/>
          </a:xfrm>
        </p:spPr>
        <p:txBody>
          <a:bodyPr>
            <a:spAutoFit/>
          </a:bodyPr>
          <a:lstStyle>
            <a:lvl1pPr algn="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76E8632D-E191-41CD-A0DE-DB43D3DFD9A9}"/>
              </a:ext>
            </a:extLst>
          </p:cNvPr>
          <p:cNvSpPr>
            <a:spLocks noGrp="1"/>
          </p:cNvSpPr>
          <p:nvPr>
            <p:ph type="sldNum" sz="quarter" idx="15"/>
          </p:nvPr>
        </p:nvSpPr>
        <p:spPr>
          <a:xfrm>
            <a:off x="9189720" y="6473039"/>
            <a:ext cx="2743200" cy="184666"/>
          </a:xfrm>
        </p:spPr>
        <p:txBody>
          <a:bodyPr/>
          <a:lstStyle/>
          <a:p>
            <a:fld id="{A271D44B-3DEB-4ECF-B345-E1DEDD216724}" type="slidenum">
              <a:rPr lang="en-CA" smtClean="0"/>
              <a:pPr/>
              <a:t>‹N°›</a:t>
            </a:fld>
            <a:endParaRPr lang="en-CA"/>
          </a:p>
        </p:txBody>
      </p:sp>
    </p:spTree>
    <p:extLst>
      <p:ext uri="{BB962C8B-B14F-4D97-AF65-F5344CB8AC3E}">
        <p14:creationId xmlns:p14="http://schemas.microsoft.com/office/powerpoint/2010/main" val="3169282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Content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CD07-3F32-4A5A-9D24-86F028683E91}"/>
              </a:ext>
            </a:extLst>
          </p:cNvPr>
          <p:cNvSpPr>
            <a:spLocks noGrp="1"/>
          </p:cNvSpPr>
          <p:nvPr>
            <p:ph type="title"/>
          </p:nvPr>
        </p:nvSpPr>
        <p:spPr>
          <a:xfrm>
            <a:off x="228600" y="228600"/>
            <a:ext cx="5623560" cy="461665"/>
          </a:xfrm>
        </p:spPr>
        <p:txBody>
          <a:bodyPr anchor="t" anchorCtr="0">
            <a:spAutoFit/>
          </a:bodyPr>
          <a:lstStyle/>
          <a:p>
            <a:r>
              <a:rPr lang="en-US"/>
              <a:t>Click to edit Master title style</a:t>
            </a:r>
            <a:endParaRPr lang="en-CA"/>
          </a:p>
        </p:txBody>
      </p:sp>
      <p:sp>
        <p:nvSpPr>
          <p:cNvPr id="4" name="Content Placeholder 3">
            <a:extLst>
              <a:ext uri="{FF2B5EF4-FFF2-40B4-BE49-F238E27FC236}">
                <a16:creationId xmlns:a16="http://schemas.microsoft.com/office/drawing/2014/main" id="{2011C221-DE65-4104-8EA3-B4B7986EF6FE}"/>
              </a:ext>
            </a:extLst>
          </p:cNvPr>
          <p:cNvSpPr>
            <a:spLocks noGrp="1"/>
          </p:cNvSpPr>
          <p:nvPr>
            <p:ph sz="quarter" idx="15"/>
          </p:nvPr>
        </p:nvSpPr>
        <p:spPr>
          <a:xfrm>
            <a:off x="22860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257B94E-096E-45C3-B5A4-A34187E405C3}"/>
              </a:ext>
            </a:extLst>
          </p:cNvPr>
          <p:cNvSpPr>
            <a:spLocks noGrp="1"/>
          </p:cNvSpPr>
          <p:nvPr>
            <p:ph type="ftr" sz="quarter" idx="13"/>
          </p:nvPr>
        </p:nvSpPr>
        <p:spPr>
          <a:xfrm>
            <a:off x="1737360" y="6457650"/>
            <a:ext cx="4114800" cy="184666"/>
          </a:xfrm>
        </p:spPr>
        <p:txBody>
          <a:bodyPr>
            <a:spAutoFit/>
          </a:bodyPr>
          <a:lstStyle>
            <a:lvl1pPr algn="r">
              <a:defRPr/>
            </a:lvl1pPr>
          </a:lstStyle>
          <a:p>
            <a:r>
              <a:rPr lang="en-CA"/>
              <a:t>CONFIDENTIAL</a:t>
            </a:r>
          </a:p>
        </p:txBody>
      </p:sp>
      <p:sp>
        <p:nvSpPr>
          <p:cNvPr id="7" name="Slide Number Placeholder 6">
            <a:extLst>
              <a:ext uri="{FF2B5EF4-FFF2-40B4-BE49-F238E27FC236}">
                <a16:creationId xmlns:a16="http://schemas.microsoft.com/office/drawing/2014/main" id="{797F430C-C748-4691-93A5-73238EFE0A66}"/>
              </a:ext>
            </a:extLst>
          </p:cNvPr>
          <p:cNvSpPr>
            <a:spLocks noGrp="1"/>
          </p:cNvSpPr>
          <p:nvPr>
            <p:ph type="sldNum" sz="quarter" idx="14"/>
          </p:nvPr>
        </p:nvSpPr>
        <p:spPr>
          <a:xfrm>
            <a:off x="9189720" y="6473039"/>
            <a:ext cx="2743200" cy="184666"/>
          </a:xfrm>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986215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 Content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ADBB-6B62-4BC2-A10F-29F175065C3E}"/>
              </a:ext>
            </a:extLst>
          </p:cNvPr>
          <p:cNvSpPr>
            <a:spLocks noGrp="1"/>
          </p:cNvSpPr>
          <p:nvPr>
            <p:ph type="title"/>
          </p:nvPr>
        </p:nvSpPr>
        <p:spPr>
          <a:xfrm>
            <a:off x="228600" y="228600"/>
            <a:ext cx="5623560" cy="461665"/>
          </a:xfrm>
        </p:spPr>
        <p:txBody>
          <a:bodyPr anchor="t" anchorCtr="0">
            <a:spAutoFit/>
          </a:bodyPr>
          <a:lstStyle/>
          <a:p>
            <a:r>
              <a:rPr lang="en-US"/>
              <a:t>Click to edit Master title style</a:t>
            </a:r>
            <a:endParaRPr lang="en-CA"/>
          </a:p>
        </p:txBody>
      </p:sp>
      <p:sp>
        <p:nvSpPr>
          <p:cNvPr id="4" name="Content Placeholder 3">
            <a:extLst>
              <a:ext uri="{FF2B5EF4-FFF2-40B4-BE49-F238E27FC236}">
                <a16:creationId xmlns:a16="http://schemas.microsoft.com/office/drawing/2014/main" id="{41FA82D2-09DD-4C36-8238-B8719F289FE2}"/>
              </a:ext>
            </a:extLst>
          </p:cNvPr>
          <p:cNvSpPr>
            <a:spLocks noGrp="1"/>
          </p:cNvSpPr>
          <p:nvPr>
            <p:ph sz="quarter" idx="15"/>
          </p:nvPr>
        </p:nvSpPr>
        <p:spPr>
          <a:xfrm>
            <a:off x="22860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E0E8ABEA-3D4D-43B9-B26C-50EFFC1C433E}"/>
              </a:ext>
            </a:extLst>
          </p:cNvPr>
          <p:cNvSpPr>
            <a:spLocks noGrp="1"/>
          </p:cNvSpPr>
          <p:nvPr>
            <p:ph type="ftr" sz="quarter" idx="13"/>
          </p:nvPr>
        </p:nvSpPr>
        <p:spPr>
          <a:xfrm>
            <a:off x="1737360" y="6457650"/>
            <a:ext cx="4114800" cy="184666"/>
          </a:xfrm>
        </p:spPr>
        <p:txBody>
          <a:bodyPr>
            <a:spAutoFit/>
          </a:bodyPr>
          <a:lstStyle>
            <a:lvl1pPr algn="r">
              <a:defRPr/>
            </a:lvl1pPr>
          </a:lstStyle>
          <a:p>
            <a:r>
              <a:rPr lang="en-CA"/>
              <a:t>CONFIDENTIAL</a:t>
            </a:r>
          </a:p>
        </p:txBody>
      </p:sp>
      <p:sp>
        <p:nvSpPr>
          <p:cNvPr id="7" name="Slide Number Placeholder 6">
            <a:extLst>
              <a:ext uri="{FF2B5EF4-FFF2-40B4-BE49-F238E27FC236}">
                <a16:creationId xmlns:a16="http://schemas.microsoft.com/office/drawing/2014/main" id="{529EA6CF-17E0-4EE9-A339-C5CB90ABBF5A}"/>
              </a:ext>
            </a:extLst>
          </p:cNvPr>
          <p:cNvSpPr>
            <a:spLocks noGrp="1"/>
          </p:cNvSpPr>
          <p:nvPr>
            <p:ph type="sldNum" sz="quarter" idx="14"/>
          </p:nvPr>
        </p:nvSpPr>
        <p:spPr>
          <a:xfrm>
            <a:off x="9189720" y="6473039"/>
            <a:ext cx="2743200" cy="184666"/>
          </a:xfrm>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493931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 Content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889E7-1835-4FC9-AFBF-91EA3D9FDF02}"/>
              </a:ext>
            </a:extLst>
          </p:cNvPr>
          <p:cNvSpPr>
            <a:spLocks noGrp="1"/>
          </p:cNvSpPr>
          <p:nvPr>
            <p:ph type="title"/>
          </p:nvPr>
        </p:nvSpPr>
        <p:spPr>
          <a:xfrm>
            <a:off x="228600" y="228600"/>
            <a:ext cx="5623560" cy="461665"/>
          </a:xfrm>
        </p:spPr>
        <p:txBody>
          <a:bodyPr anchor="t" anchorCtr="0">
            <a:spAutoFit/>
          </a:bodyPr>
          <a:lstStyle/>
          <a:p>
            <a:r>
              <a:rPr lang="en-US"/>
              <a:t>Click to edit Master title style</a:t>
            </a:r>
            <a:endParaRPr lang="en-CA"/>
          </a:p>
        </p:txBody>
      </p:sp>
      <p:sp>
        <p:nvSpPr>
          <p:cNvPr id="4" name="Content Placeholder 3">
            <a:extLst>
              <a:ext uri="{FF2B5EF4-FFF2-40B4-BE49-F238E27FC236}">
                <a16:creationId xmlns:a16="http://schemas.microsoft.com/office/drawing/2014/main" id="{223B1371-3600-4275-908D-8796E718E15B}"/>
              </a:ext>
            </a:extLst>
          </p:cNvPr>
          <p:cNvSpPr>
            <a:spLocks noGrp="1"/>
          </p:cNvSpPr>
          <p:nvPr>
            <p:ph sz="quarter" idx="15"/>
          </p:nvPr>
        </p:nvSpPr>
        <p:spPr>
          <a:xfrm>
            <a:off x="228600" y="1143000"/>
            <a:ext cx="5623560" cy="189282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B7F9F38-4422-4742-A36F-5023637928DD}"/>
              </a:ext>
            </a:extLst>
          </p:cNvPr>
          <p:cNvSpPr>
            <a:spLocks noGrp="1"/>
          </p:cNvSpPr>
          <p:nvPr>
            <p:ph type="ftr" sz="quarter" idx="13"/>
          </p:nvPr>
        </p:nvSpPr>
        <p:spPr>
          <a:xfrm>
            <a:off x="1737360" y="6457650"/>
            <a:ext cx="4114800" cy="184666"/>
          </a:xfrm>
        </p:spPr>
        <p:txBody>
          <a:bodyPr>
            <a:spAutoFit/>
          </a:bodyPr>
          <a:lstStyle>
            <a:lvl1pPr algn="r">
              <a:defRPr/>
            </a:lvl1pPr>
          </a:lstStyle>
          <a:p>
            <a:r>
              <a:rPr lang="en-CA"/>
              <a:t>CONFIDENTIAL</a:t>
            </a:r>
          </a:p>
        </p:txBody>
      </p:sp>
      <p:sp>
        <p:nvSpPr>
          <p:cNvPr id="7" name="Slide Number Placeholder 6">
            <a:extLst>
              <a:ext uri="{FF2B5EF4-FFF2-40B4-BE49-F238E27FC236}">
                <a16:creationId xmlns:a16="http://schemas.microsoft.com/office/drawing/2014/main" id="{6A85E73F-6150-4F51-B013-B028A0E8A4DD}"/>
              </a:ext>
            </a:extLst>
          </p:cNvPr>
          <p:cNvSpPr>
            <a:spLocks noGrp="1"/>
          </p:cNvSpPr>
          <p:nvPr>
            <p:ph type="sldNum" sz="quarter" idx="14"/>
          </p:nvPr>
        </p:nvSpPr>
        <p:spPr>
          <a:xfrm>
            <a:off x="9189720" y="6473039"/>
            <a:ext cx="2743200" cy="184666"/>
          </a:xfrm>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460320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CCAB-4428-4373-8046-B803F0ABEFB5}"/>
              </a:ext>
            </a:extLst>
          </p:cNvPr>
          <p:cNvSpPr>
            <a:spLocks noGrp="1"/>
          </p:cNvSpPr>
          <p:nvPr>
            <p:ph type="title" hasCustomPrompt="1"/>
          </p:nvPr>
        </p:nvSpPr>
        <p:spPr>
          <a:xfrm>
            <a:off x="228600" y="228600"/>
            <a:ext cx="11704320" cy="646331"/>
          </a:xfrm>
        </p:spPr>
        <p:txBody>
          <a:bodyPr anchor="t" anchorCtr="0"/>
          <a:lstStyle>
            <a:lvl1pPr>
              <a:defRPr sz="3600" b="1">
                <a:solidFill>
                  <a:schemeClr val="bg1"/>
                </a:solidFill>
              </a:defRPr>
            </a:lvl1pPr>
          </a:lstStyle>
          <a:p>
            <a:r>
              <a:rPr lang="en-US"/>
              <a:t>Click to edit text style</a:t>
            </a:r>
            <a:endParaRPr lang="en-CA"/>
          </a:p>
        </p:txBody>
      </p:sp>
      <p:sp>
        <p:nvSpPr>
          <p:cNvPr id="6" name="Text Placeholder 5">
            <a:extLst>
              <a:ext uri="{FF2B5EF4-FFF2-40B4-BE49-F238E27FC236}">
                <a16:creationId xmlns:a16="http://schemas.microsoft.com/office/drawing/2014/main" id="{CF6E3DC4-1AA5-4048-94E7-97EAEC89FA9F}"/>
              </a:ext>
            </a:extLst>
          </p:cNvPr>
          <p:cNvSpPr>
            <a:spLocks noGrp="1"/>
          </p:cNvSpPr>
          <p:nvPr>
            <p:ph type="body" sz="quarter" idx="12" hasCustomPrompt="1"/>
          </p:nvPr>
        </p:nvSpPr>
        <p:spPr>
          <a:xfrm>
            <a:off x="228600" y="1828800"/>
            <a:ext cx="11704320" cy="461665"/>
          </a:xfrm>
        </p:spPr>
        <p:txBody>
          <a:bodyPr anchor="t" anchorCtr="0"/>
          <a:lstStyle>
            <a:lvl1pPr>
              <a:spcAft>
                <a:spcPts val="1200"/>
              </a:spcAft>
              <a:defRPr sz="2400">
                <a:solidFill>
                  <a:schemeClr val="bg1"/>
                </a:solidFill>
              </a:defRPr>
            </a:lvl1pPr>
          </a:lstStyle>
          <a:p>
            <a:pPr lvl="0"/>
            <a:r>
              <a:rPr lang="en-CA"/>
              <a:t>Click to edit text style</a:t>
            </a:r>
          </a:p>
        </p:txBody>
      </p:sp>
      <p:sp>
        <p:nvSpPr>
          <p:cNvPr id="5" name="Footer Placeholder 4">
            <a:extLst>
              <a:ext uri="{FF2B5EF4-FFF2-40B4-BE49-F238E27FC236}">
                <a16:creationId xmlns:a16="http://schemas.microsoft.com/office/drawing/2014/main" id="{5E44C9FF-E64D-4D47-A2CE-AA5B333ABCB6}"/>
              </a:ext>
            </a:extLst>
          </p:cNvPr>
          <p:cNvSpPr>
            <a:spLocks noGrp="1"/>
          </p:cNvSpPr>
          <p:nvPr>
            <p:ph type="ftr" sz="quarter" idx="13"/>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ADB9F27B-0F44-4533-9FE2-652345B24956}"/>
              </a:ext>
            </a:extLst>
          </p:cNvPr>
          <p:cNvSpPr>
            <a:spLocks noGrp="1"/>
          </p:cNvSpPr>
          <p:nvPr>
            <p:ph type="sldNum" sz="quarter" idx="14"/>
          </p:nvPr>
        </p:nvSpPr>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3298539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EAA20-3346-4DCD-9E54-5AC02A10796E}"/>
              </a:ext>
            </a:extLst>
          </p:cNvPr>
          <p:cNvSpPr>
            <a:spLocks noGrp="1"/>
          </p:cNvSpPr>
          <p:nvPr>
            <p:ph type="title" hasCustomPrompt="1"/>
          </p:nvPr>
        </p:nvSpPr>
        <p:spPr>
          <a:xfrm>
            <a:off x="228600" y="228600"/>
            <a:ext cx="11704320" cy="646331"/>
          </a:xfrm>
        </p:spPr>
        <p:txBody>
          <a:bodyPr anchor="t" anchorCtr="0"/>
          <a:lstStyle>
            <a:lvl1pPr>
              <a:defRPr sz="3600" b="1">
                <a:solidFill>
                  <a:schemeClr val="bg1"/>
                </a:solidFill>
              </a:defRPr>
            </a:lvl1pPr>
          </a:lstStyle>
          <a:p>
            <a:r>
              <a:rPr lang="en-US"/>
              <a:t>Click to edit text style</a:t>
            </a:r>
            <a:endParaRPr lang="en-CA"/>
          </a:p>
        </p:txBody>
      </p:sp>
      <p:sp>
        <p:nvSpPr>
          <p:cNvPr id="7" name="Text Placeholder 6">
            <a:extLst>
              <a:ext uri="{FF2B5EF4-FFF2-40B4-BE49-F238E27FC236}">
                <a16:creationId xmlns:a16="http://schemas.microsoft.com/office/drawing/2014/main" id="{0D645E19-E953-4410-A64E-8C64C08A8B47}"/>
              </a:ext>
            </a:extLst>
          </p:cNvPr>
          <p:cNvSpPr>
            <a:spLocks noGrp="1"/>
          </p:cNvSpPr>
          <p:nvPr>
            <p:ph type="body" sz="quarter" idx="12" hasCustomPrompt="1"/>
          </p:nvPr>
        </p:nvSpPr>
        <p:spPr>
          <a:xfrm>
            <a:off x="228600" y="1828800"/>
            <a:ext cx="11704320" cy="461665"/>
          </a:xfrm>
        </p:spPr>
        <p:txBody>
          <a:bodyPr anchor="t" anchorCtr="0"/>
          <a:lstStyle>
            <a:lvl1pPr>
              <a:spcAft>
                <a:spcPts val="1200"/>
              </a:spcAft>
              <a:defRPr sz="2400">
                <a:solidFill>
                  <a:schemeClr val="bg1"/>
                </a:solidFill>
              </a:defRPr>
            </a:lvl1pPr>
          </a:lstStyle>
          <a:p>
            <a:pPr lvl="0"/>
            <a:r>
              <a:rPr lang="en-US"/>
              <a:t>Click to edit text style</a:t>
            </a:r>
            <a:endParaRPr lang="en-CA"/>
          </a:p>
        </p:txBody>
      </p:sp>
      <p:sp>
        <p:nvSpPr>
          <p:cNvPr id="6" name="Footer Placeholder 5">
            <a:extLst>
              <a:ext uri="{FF2B5EF4-FFF2-40B4-BE49-F238E27FC236}">
                <a16:creationId xmlns:a16="http://schemas.microsoft.com/office/drawing/2014/main" id="{DF2C67CD-7806-4C7C-B723-38F44A6BBFAB}"/>
              </a:ext>
            </a:extLst>
          </p:cNvPr>
          <p:cNvSpPr>
            <a:spLocks noGrp="1"/>
          </p:cNvSpPr>
          <p:nvPr>
            <p:ph type="ftr" sz="quarter" idx="13"/>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F240311D-6868-4C95-AFB6-7656D90F998D}"/>
              </a:ext>
            </a:extLst>
          </p:cNvPr>
          <p:cNvSpPr>
            <a:spLocks noGrp="1"/>
          </p:cNvSpPr>
          <p:nvPr>
            <p:ph type="sldNum" sz="quarter" idx="14"/>
          </p:nvPr>
        </p:nvSpPr>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92049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5AB5-95BF-49B0-8D2A-B3750B8EFE3F}"/>
              </a:ext>
            </a:extLst>
          </p:cNvPr>
          <p:cNvSpPr>
            <a:spLocks noGrp="1"/>
          </p:cNvSpPr>
          <p:nvPr>
            <p:ph type="title" hasCustomPrompt="1"/>
          </p:nvPr>
        </p:nvSpPr>
        <p:spPr>
          <a:xfrm>
            <a:off x="228600" y="228600"/>
            <a:ext cx="11704320" cy="646331"/>
          </a:xfrm>
        </p:spPr>
        <p:txBody>
          <a:bodyPr anchor="t" anchorCtr="0"/>
          <a:lstStyle>
            <a:lvl1pPr>
              <a:defRPr sz="3600" b="1">
                <a:solidFill>
                  <a:schemeClr val="bg1"/>
                </a:solidFill>
              </a:defRPr>
            </a:lvl1pPr>
          </a:lstStyle>
          <a:p>
            <a:r>
              <a:rPr lang="en-US"/>
              <a:t>Click to edit text style</a:t>
            </a:r>
            <a:endParaRPr lang="en-CA"/>
          </a:p>
        </p:txBody>
      </p:sp>
      <p:sp>
        <p:nvSpPr>
          <p:cNvPr id="7" name="Text Placeholder 6">
            <a:extLst>
              <a:ext uri="{FF2B5EF4-FFF2-40B4-BE49-F238E27FC236}">
                <a16:creationId xmlns:a16="http://schemas.microsoft.com/office/drawing/2014/main" id="{8DFDD4D5-9732-4517-8DF4-D3DD964F3529}"/>
              </a:ext>
            </a:extLst>
          </p:cNvPr>
          <p:cNvSpPr>
            <a:spLocks noGrp="1"/>
          </p:cNvSpPr>
          <p:nvPr>
            <p:ph type="body" sz="quarter" idx="12" hasCustomPrompt="1"/>
          </p:nvPr>
        </p:nvSpPr>
        <p:spPr>
          <a:xfrm>
            <a:off x="228600" y="1828800"/>
            <a:ext cx="11704320" cy="461665"/>
          </a:xfrm>
        </p:spPr>
        <p:txBody>
          <a:bodyPr anchor="t" anchorCtr="0"/>
          <a:lstStyle>
            <a:lvl1pPr>
              <a:spcAft>
                <a:spcPts val="1200"/>
              </a:spcAft>
              <a:defRPr sz="2400">
                <a:solidFill>
                  <a:schemeClr val="bg1"/>
                </a:solidFill>
              </a:defRPr>
            </a:lvl1pPr>
          </a:lstStyle>
          <a:p>
            <a:pPr lvl="0"/>
            <a:r>
              <a:rPr lang="en-CA"/>
              <a:t>Click to edit text style</a:t>
            </a:r>
          </a:p>
        </p:txBody>
      </p:sp>
      <p:sp>
        <p:nvSpPr>
          <p:cNvPr id="6" name="Footer Placeholder 5">
            <a:extLst>
              <a:ext uri="{FF2B5EF4-FFF2-40B4-BE49-F238E27FC236}">
                <a16:creationId xmlns:a16="http://schemas.microsoft.com/office/drawing/2014/main" id="{F14922F1-7B70-43B9-A127-4FF654AC61B8}"/>
              </a:ext>
            </a:extLst>
          </p:cNvPr>
          <p:cNvSpPr>
            <a:spLocks noGrp="1"/>
          </p:cNvSpPr>
          <p:nvPr>
            <p:ph type="ftr" sz="quarter" idx="13"/>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A5784265-17D4-432D-BD94-CA6AA2F24F98}"/>
              </a:ext>
            </a:extLst>
          </p:cNvPr>
          <p:cNvSpPr>
            <a:spLocks noGrp="1"/>
          </p:cNvSpPr>
          <p:nvPr>
            <p:ph type="sldNum" sz="quarter" idx="14"/>
          </p:nvPr>
        </p:nvSpPr>
        <p:spPr/>
        <p:txBody>
          <a:bodyPr/>
          <a:lstStyle>
            <a:lvl1pPr>
              <a:defRPr>
                <a:solidFill>
                  <a:schemeClr val="bg1"/>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73580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BB8ED27-FF05-42CF-AE8D-3238ED99A785}"/>
              </a:ext>
            </a:extLst>
          </p:cNvPr>
          <p:cNvSpPr>
            <a:spLocks noGrp="1"/>
          </p:cNvSpPr>
          <p:nvPr>
            <p:ph type="body" sz="quarter" idx="13" hasCustomPrompt="1"/>
          </p:nvPr>
        </p:nvSpPr>
        <p:spPr>
          <a:xfrm>
            <a:off x="228600" y="576072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Title 3">
            <a:extLst>
              <a:ext uri="{FF2B5EF4-FFF2-40B4-BE49-F238E27FC236}">
                <a16:creationId xmlns:a16="http://schemas.microsoft.com/office/drawing/2014/main" id="{D66525E6-3DF4-4CDF-A89E-FCB33D37C4C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61EF355-B59D-41A1-BA6C-998E610EF2E2}"/>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733C889D-6C48-4021-8AC6-D672033AAE3A}"/>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309908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2E6B936-6C36-42A4-9E75-C434857B4E4D}"/>
              </a:ext>
            </a:extLst>
          </p:cNvPr>
          <p:cNvSpPr>
            <a:spLocks noGrp="1"/>
          </p:cNvSpPr>
          <p:nvPr>
            <p:ph type="ftr" sz="quarter" idx="10"/>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1FB78B19-580D-44BA-97BE-9C69DB232743}"/>
              </a:ext>
            </a:extLst>
          </p:cNvPr>
          <p:cNvSpPr>
            <a:spLocks noGrp="1"/>
          </p:cNvSpPr>
          <p:nvPr>
            <p:ph type="sldNum" sz="quarter" idx="11"/>
          </p:nvPr>
        </p:nvSpPr>
        <p:spPr/>
        <p:txBody>
          <a:bodyPr/>
          <a:lstStyle>
            <a:lvl1pPr>
              <a:defRPr>
                <a:solidFill>
                  <a:schemeClr val="bg1"/>
                </a:solidFill>
              </a:defRPr>
            </a:lvl1pPr>
          </a:lstStyle>
          <a:p>
            <a:fld id="{A271D44B-3DEB-4ECF-B345-E1DEDD216724}" type="slidenum">
              <a:rPr lang="en-CA" smtClean="0"/>
              <a:pPr/>
              <a:t>‹N°›</a:t>
            </a:fld>
            <a:endParaRPr lang="en-CA"/>
          </a:p>
        </p:txBody>
      </p:sp>
      <p:sp>
        <p:nvSpPr>
          <p:cNvPr id="3" name="Title 2">
            <a:extLst>
              <a:ext uri="{FF2B5EF4-FFF2-40B4-BE49-F238E27FC236}">
                <a16:creationId xmlns:a16="http://schemas.microsoft.com/office/drawing/2014/main" id="{D1543548-C707-4A63-A8C0-7AB51452B63A}"/>
              </a:ext>
            </a:extLst>
          </p:cNvPr>
          <p:cNvSpPr>
            <a:spLocks noGrp="1"/>
          </p:cNvSpPr>
          <p:nvPr>
            <p:ph type="title"/>
          </p:nvPr>
        </p:nvSpPr>
        <p:spPr>
          <a:xfrm>
            <a:off x="914400" y="2916000"/>
            <a:ext cx="10440000" cy="646331"/>
          </a:xfrm>
        </p:spPr>
        <p:txBody>
          <a:bodyPr anchor="ctr" anchorCtr="0"/>
          <a:lstStyle>
            <a:lvl1pPr>
              <a:defRPr sz="3600" b="0">
                <a:solidFill>
                  <a:schemeClr val="bg1"/>
                </a:solidFill>
              </a:defRPr>
            </a:lvl1pPr>
          </a:lstStyle>
          <a:p>
            <a:r>
              <a:rPr lang="en-US"/>
              <a:t>Click to edit Master title style</a:t>
            </a:r>
          </a:p>
        </p:txBody>
      </p:sp>
    </p:spTree>
    <p:extLst>
      <p:ext uri="{BB962C8B-B14F-4D97-AF65-F5344CB8AC3E}">
        <p14:creationId xmlns:p14="http://schemas.microsoft.com/office/powerpoint/2010/main" val="2288027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48A17E85-D684-4409-87CA-780AD25BAC85}"/>
              </a:ext>
            </a:extLst>
          </p:cNvPr>
          <p:cNvSpPr>
            <a:spLocks noGrp="1"/>
          </p:cNvSpPr>
          <p:nvPr>
            <p:ph type="ftr" sz="quarter" idx="10"/>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4BE060A1-ABD6-4AF3-87C7-3728F5A00F6E}"/>
              </a:ext>
            </a:extLst>
          </p:cNvPr>
          <p:cNvSpPr>
            <a:spLocks noGrp="1"/>
          </p:cNvSpPr>
          <p:nvPr>
            <p:ph type="sldNum" sz="quarter" idx="11"/>
          </p:nvPr>
        </p:nvSpPr>
        <p:spPr/>
        <p:txBody>
          <a:bodyPr/>
          <a:lstStyle>
            <a:lvl1pPr>
              <a:defRPr>
                <a:solidFill>
                  <a:schemeClr val="bg1"/>
                </a:solidFill>
              </a:defRPr>
            </a:lvl1pPr>
          </a:lstStyle>
          <a:p>
            <a:fld id="{A271D44B-3DEB-4ECF-B345-E1DEDD216724}" type="slidenum">
              <a:rPr lang="en-CA" smtClean="0"/>
              <a:pPr/>
              <a:t>‹N°›</a:t>
            </a:fld>
            <a:endParaRPr lang="en-CA"/>
          </a:p>
        </p:txBody>
      </p:sp>
      <p:sp>
        <p:nvSpPr>
          <p:cNvPr id="3" name="Title 2">
            <a:extLst>
              <a:ext uri="{FF2B5EF4-FFF2-40B4-BE49-F238E27FC236}">
                <a16:creationId xmlns:a16="http://schemas.microsoft.com/office/drawing/2014/main" id="{B6212554-D745-418C-8B37-C0AFE7DE7EBE}"/>
              </a:ext>
            </a:extLst>
          </p:cNvPr>
          <p:cNvSpPr>
            <a:spLocks noGrp="1"/>
          </p:cNvSpPr>
          <p:nvPr>
            <p:ph type="title"/>
          </p:nvPr>
        </p:nvSpPr>
        <p:spPr>
          <a:xfrm>
            <a:off x="914400" y="2916000"/>
            <a:ext cx="10440000" cy="646331"/>
          </a:xfrm>
        </p:spPr>
        <p:txBody>
          <a:bodyPr anchor="ctr" anchorCtr="0"/>
          <a:lstStyle>
            <a:lvl1pPr>
              <a:defRPr sz="3600" b="0">
                <a:solidFill>
                  <a:schemeClr val="bg1"/>
                </a:solidFill>
              </a:defRPr>
            </a:lvl1pPr>
          </a:lstStyle>
          <a:p>
            <a:r>
              <a:rPr lang="en-US"/>
              <a:t>Click to edit Master title style</a:t>
            </a:r>
          </a:p>
        </p:txBody>
      </p:sp>
    </p:spTree>
    <p:extLst>
      <p:ext uri="{BB962C8B-B14F-4D97-AF65-F5344CB8AC3E}">
        <p14:creationId xmlns:p14="http://schemas.microsoft.com/office/powerpoint/2010/main" val="3380416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BDECA64-FCA3-4D10-BF4A-EFEFA1FC4A59}"/>
              </a:ext>
            </a:extLst>
          </p:cNvPr>
          <p:cNvSpPr>
            <a:spLocks noGrp="1"/>
          </p:cNvSpPr>
          <p:nvPr>
            <p:ph type="ftr" sz="quarter" idx="10"/>
          </p:nvPr>
        </p:nvSpPr>
        <p:spPr/>
        <p:txBody>
          <a:bodyPr/>
          <a:lstStyle>
            <a:lvl1pPr>
              <a:defRPr>
                <a:solidFill>
                  <a:schemeClr val="bg1"/>
                </a:solidFill>
              </a:defRPr>
            </a:lvl1pPr>
          </a:lstStyle>
          <a:p>
            <a:r>
              <a:rPr lang="en-CA"/>
              <a:t>CONFIDENTIAL</a:t>
            </a:r>
          </a:p>
        </p:txBody>
      </p:sp>
      <p:sp>
        <p:nvSpPr>
          <p:cNvPr id="8" name="Slide Number Placeholder 7">
            <a:extLst>
              <a:ext uri="{FF2B5EF4-FFF2-40B4-BE49-F238E27FC236}">
                <a16:creationId xmlns:a16="http://schemas.microsoft.com/office/drawing/2014/main" id="{0B185419-814A-416E-9A5D-308E993EA360}"/>
              </a:ext>
            </a:extLst>
          </p:cNvPr>
          <p:cNvSpPr>
            <a:spLocks noGrp="1"/>
          </p:cNvSpPr>
          <p:nvPr>
            <p:ph type="sldNum" sz="quarter" idx="11"/>
          </p:nvPr>
        </p:nvSpPr>
        <p:spPr/>
        <p:txBody>
          <a:bodyPr/>
          <a:lstStyle>
            <a:lvl1pPr>
              <a:defRPr>
                <a:solidFill>
                  <a:schemeClr val="bg1"/>
                </a:solidFill>
              </a:defRPr>
            </a:lvl1pPr>
          </a:lstStyle>
          <a:p>
            <a:fld id="{A271D44B-3DEB-4ECF-B345-E1DEDD216724}" type="slidenum">
              <a:rPr lang="en-CA" smtClean="0"/>
              <a:pPr/>
              <a:t>‹N°›</a:t>
            </a:fld>
            <a:endParaRPr lang="en-CA"/>
          </a:p>
        </p:txBody>
      </p:sp>
      <p:sp>
        <p:nvSpPr>
          <p:cNvPr id="3" name="Title 2">
            <a:extLst>
              <a:ext uri="{FF2B5EF4-FFF2-40B4-BE49-F238E27FC236}">
                <a16:creationId xmlns:a16="http://schemas.microsoft.com/office/drawing/2014/main" id="{D2F2C4CF-A851-4582-90D1-AD0123133DD8}"/>
              </a:ext>
            </a:extLst>
          </p:cNvPr>
          <p:cNvSpPr>
            <a:spLocks noGrp="1"/>
          </p:cNvSpPr>
          <p:nvPr>
            <p:ph type="title"/>
          </p:nvPr>
        </p:nvSpPr>
        <p:spPr>
          <a:xfrm>
            <a:off x="914400" y="2916000"/>
            <a:ext cx="10440000" cy="646331"/>
          </a:xfrm>
        </p:spPr>
        <p:txBody>
          <a:bodyPr anchor="ctr" anchorCtr="0"/>
          <a:lstStyle>
            <a:lvl1pPr>
              <a:defRPr sz="3600" b="0">
                <a:solidFill>
                  <a:schemeClr val="bg1"/>
                </a:solidFill>
              </a:defRPr>
            </a:lvl1pPr>
          </a:lstStyle>
          <a:p>
            <a:r>
              <a:rPr lang="en-US"/>
              <a:t>Click to edit Master title style</a:t>
            </a:r>
          </a:p>
        </p:txBody>
      </p:sp>
    </p:spTree>
    <p:extLst>
      <p:ext uri="{BB962C8B-B14F-4D97-AF65-F5344CB8AC3E}">
        <p14:creationId xmlns:p14="http://schemas.microsoft.com/office/powerpoint/2010/main" val="3999310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2199923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1010786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644999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de section_Rouge et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B5DA1D-6B57-4D5D-B9C0-1576CE6A67D3}"/>
              </a:ext>
            </a:extLst>
          </p:cNvPr>
          <p:cNvSpPr>
            <a:spLocks noGrp="1"/>
          </p:cNvSpPr>
          <p:nvPr>
            <p:ph type="title"/>
          </p:nvPr>
        </p:nvSpPr>
        <p:spPr>
          <a:xfrm>
            <a:off x="228600" y="2743200"/>
            <a:ext cx="5623560" cy="646331"/>
          </a:xfrm>
        </p:spPr>
        <p:txBody>
          <a:bodyPr>
            <a:spAutoFit/>
          </a:bodyPr>
          <a:lstStyle>
            <a:lvl1pPr>
              <a:defRPr>
                <a:solidFill>
                  <a:schemeClr val="bg1"/>
                </a:solidFill>
              </a:defRPr>
            </a:lvl1pPr>
          </a:lstStyle>
          <a:p>
            <a:r>
              <a:rPr lang="fr-FR"/>
              <a:t>Modifiez le style du titre</a:t>
            </a:r>
            <a:endParaRPr lang="fr-CA"/>
          </a:p>
        </p:txBody>
      </p:sp>
      <p:sp>
        <p:nvSpPr>
          <p:cNvPr id="8" name="Espace réservé du texte 7">
            <a:extLst>
              <a:ext uri="{FF2B5EF4-FFF2-40B4-BE49-F238E27FC236}">
                <a16:creationId xmlns:a16="http://schemas.microsoft.com/office/drawing/2014/main" id="{EF6D2748-6B6A-40B4-ADB2-BF4A382461F7}"/>
              </a:ext>
            </a:extLst>
          </p:cNvPr>
          <p:cNvSpPr>
            <a:spLocks noGrp="1"/>
          </p:cNvSpPr>
          <p:nvPr>
            <p:ph type="body" sz="quarter" idx="16"/>
          </p:nvPr>
        </p:nvSpPr>
        <p:spPr>
          <a:xfrm>
            <a:off x="228599" y="3383280"/>
            <a:ext cx="5623560" cy="860425"/>
          </a:xfrm>
        </p:spPr>
        <p:txBody>
          <a:bodyPr>
            <a:spAutoFit/>
          </a:bodyPr>
          <a:lstStyle>
            <a:lvl1pPr>
              <a:defRPr>
                <a:solidFill>
                  <a:schemeClr val="bg1"/>
                </a:solidFill>
              </a:defRPr>
            </a:lvl1pPr>
          </a:lstStyle>
          <a:p>
            <a:pPr lvl="0"/>
            <a:r>
              <a:rPr lang="fr-FR"/>
              <a:t>Cliquez pour modifier les styles du texte du masque</a:t>
            </a:r>
          </a:p>
        </p:txBody>
      </p:sp>
      <p:sp>
        <p:nvSpPr>
          <p:cNvPr id="2" name="Footer Placeholder 1">
            <a:extLst>
              <a:ext uri="{FF2B5EF4-FFF2-40B4-BE49-F238E27FC236}">
                <a16:creationId xmlns:a16="http://schemas.microsoft.com/office/drawing/2014/main" id="{5B97744E-D1F5-4809-907B-E8BE1B01464C}"/>
              </a:ext>
            </a:extLst>
          </p:cNvPr>
          <p:cNvSpPr>
            <a:spLocks noGrp="1"/>
          </p:cNvSpPr>
          <p:nvPr>
            <p:ph type="ftr" sz="quarter" idx="14"/>
          </p:nvPr>
        </p:nvSpPr>
        <p:spPr>
          <a:xfrm>
            <a:off x="1737360" y="6473039"/>
            <a:ext cx="4114800" cy="184666"/>
          </a:xfrm>
        </p:spPr>
        <p:txBody>
          <a:bodyPr>
            <a:spAutoFit/>
          </a:bodyPr>
          <a:lstStyle>
            <a:lvl1pPr algn="r">
              <a:defRPr>
                <a:solidFill>
                  <a:schemeClr val="bg1"/>
                </a:solidFill>
              </a:defRPr>
            </a:lvl1pPr>
          </a:lstStyle>
          <a:p>
            <a:r>
              <a:rPr lang="en-CA"/>
              <a:t>CONFIDENTIEL</a:t>
            </a:r>
          </a:p>
        </p:txBody>
      </p:sp>
      <p:sp>
        <p:nvSpPr>
          <p:cNvPr id="5" name="Slide Number Placeholder 4">
            <a:extLst>
              <a:ext uri="{FF2B5EF4-FFF2-40B4-BE49-F238E27FC236}">
                <a16:creationId xmlns:a16="http://schemas.microsoft.com/office/drawing/2014/main" id="{66D018F0-CFAF-4FC6-8154-C95C618F07DB}"/>
              </a:ext>
            </a:extLst>
          </p:cNvPr>
          <p:cNvSpPr>
            <a:spLocks noGrp="1"/>
          </p:cNvSpPr>
          <p:nvPr>
            <p:ph type="sldNum" sz="quarter" idx="15"/>
          </p:nvPr>
        </p:nvSpPr>
        <p:spPr/>
        <p:txBody>
          <a:bodyPr/>
          <a:lstStyle/>
          <a:p>
            <a:fld id="{B2135172-C026-4CB8-A306-6A9A76C20BFC}" type="slidenum">
              <a:rPr lang="en-CA" smtClean="0"/>
              <a:pPr/>
              <a:t>‹N°›</a:t>
            </a:fld>
            <a:endParaRPr lang="en-CA"/>
          </a:p>
        </p:txBody>
      </p:sp>
      <p:sp>
        <p:nvSpPr>
          <p:cNvPr id="7" name="Picture Placeholder 6">
            <a:extLst>
              <a:ext uri="{FF2B5EF4-FFF2-40B4-BE49-F238E27FC236}">
                <a16:creationId xmlns:a16="http://schemas.microsoft.com/office/drawing/2014/main" id="{E6842A33-32CE-446C-AD25-2E3EC6B72CD8}"/>
              </a:ext>
              <a:ext uri="{C183D7F6-B498-43B3-948B-1728B52AA6E4}">
                <adec:decorative xmlns:adec="http://schemas.microsoft.com/office/drawing/2017/decorative" val="1"/>
              </a:ext>
            </a:extLst>
          </p:cNvPr>
          <p:cNvSpPr>
            <a:spLocks noGrp="1"/>
          </p:cNvSpPr>
          <p:nvPr>
            <p:ph type="pic" sz="quarter" idx="12" hasCustomPrompt="1"/>
          </p:nvPr>
        </p:nvSpPr>
        <p:spPr>
          <a:xfrm>
            <a:off x="6096000" y="0"/>
            <a:ext cx="6096000" cy="6858000"/>
          </a:xfrm>
          <a:prstGeom prst="rect">
            <a:avLst/>
          </a:prstGeom>
        </p:spPr>
        <p:txBody>
          <a:bodyPr anchor="ctr" anchorCtr="1">
            <a:noAutofit/>
          </a:bodyPr>
          <a:lstStyle>
            <a:lvl1pPr>
              <a:defRPr sz="1800"/>
            </a:lvl1pPr>
          </a:lstStyle>
          <a:p>
            <a:r>
              <a:rPr lang="fr-CA"/>
              <a:t>Cliquer sur l’icône pour insérer la photographie secondaire</a:t>
            </a:r>
            <a:endParaRPr lang="en-CA"/>
          </a:p>
        </p:txBody>
      </p:sp>
    </p:spTree>
    <p:extLst>
      <p:ext uri="{BB962C8B-B14F-4D97-AF65-F5344CB8AC3E}">
        <p14:creationId xmlns:p14="http://schemas.microsoft.com/office/powerpoint/2010/main" val="1820959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re de section_Motif gris foncé">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C229E4A-361E-42FD-AC16-8CAA2C2F3C8D}"/>
              </a:ext>
            </a:extLst>
          </p:cNvPr>
          <p:cNvSpPr>
            <a:spLocks noGrp="1"/>
          </p:cNvSpPr>
          <p:nvPr>
            <p:ph type="title"/>
          </p:nvPr>
        </p:nvSpPr>
        <p:spPr>
          <a:xfrm>
            <a:off x="228600" y="2743200"/>
            <a:ext cx="10515600" cy="646331"/>
          </a:xfrm>
        </p:spPr>
        <p:txBody>
          <a:bodyPr>
            <a:spAutoFit/>
          </a:bodyPr>
          <a:lstStyle>
            <a:lvl1pPr>
              <a:defRPr>
                <a:solidFill>
                  <a:schemeClr val="bg1"/>
                </a:solidFill>
              </a:defRPr>
            </a:lvl1pPr>
          </a:lstStyle>
          <a:p>
            <a:r>
              <a:rPr lang="fr-FR"/>
              <a:t>Modifiez le style du titre</a:t>
            </a:r>
            <a:endParaRPr lang="fr-CA"/>
          </a:p>
        </p:txBody>
      </p:sp>
      <p:sp>
        <p:nvSpPr>
          <p:cNvPr id="7" name="Espace réservé du texte 6">
            <a:extLst>
              <a:ext uri="{FF2B5EF4-FFF2-40B4-BE49-F238E27FC236}">
                <a16:creationId xmlns:a16="http://schemas.microsoft.com/office/drawing/2014/main" id="{081F7E90-8331-4C55-96CA-3FB27C0F2DC9}"/>
              </a:ext>
            </a:extLst>
          </p:cNvPr>
          <p:cNvSpPr>
            <a:spLocks noGrp="1"/>
          </p:cNvSpPr>
          <p:nvPr>
            <p:ph type="body" sz="quarter" idx="17"/>
          </p:nvPr>
        </p:nvSpPr>
        <p:spPr>
          <a:xfrm>
            <a:off x="228600" y="3383280"/>
            <a:ext cx="10515600" cy="461665"/>
          </a:xfrm>
        </p:spPr>
        <p:txBody>
          <a:bodyPr>
            <a:spAutoFit/>
          </a:bodyPr>
          <a:lstStyle>
            <a:lvl1pPr>
              <a:defRPr>
                <a:solidFill>
                  <a:schemeClr val="bg1"/>
                </a:solidFill>
              </a:defRPr>
            </a:lvl1pPr>
          </a:lstStyle>
          <a:p>
            <a:pPr lvl="0"/>
            <a:r>
              <a:rPr lang="fr-FR"/>
              <a:t>Cliquez pour modifier les styles du texte du masque</a:t>
            </a:r>
            <a:endParaRPr lang="fr-CA"/>
          </a:p>
        </p:txBody>
      </p:sp>
      <p:sp>
        <p:nvSpPr>
          <p:cNvPr id="2" name="Footer Placeholder 1">
            <a:extLst>
              <a:ext uri="{FF2B5EF4-FFF2-40B4-BE49-F238E27FC236}">
                <a16:creationId xmlns:a16="http://schemas.microsoft.com/office/drawing/2014/main" id="{E38855CC-455D-4293-8F30-A991CEA35106}"/>
              </a:ext>
            </a:extLst>
          </p:cNvPr>
          <p:cNvSpPr>
            <a:spLocks noGrp="1"/>
          </p:cNvSpPr>
          <p:nvPr>
            <p:ph type="ftr" sz="quarter" idx="15"/>
          </p:nvPr>
        </p:nvSpPr>
        <p:spPr/>
        <p:txBody>
          <a:bodyPr/>
          <a:lstStyle>
            <a:lvl1pPr>
              <a:defRPr>
                <a:solidFill>
                  <a:schemeClr val="bg1"/>
                </a:solidFill>
              </a:defRPr>
            </a:lvl1pPr>
          </a:lstStyle>
          <a:p>
            <a:r>
              <a:rPr lang="en-CA"/>
              <a:t>CONFIDENTIEL</a:t>
            </a:r>
          </a:p>
        </p:txBody>
      </p:sp>
      <p:sp>
        <p:nvSpPr>
          <p:cNvPr id="6" name="Slide Number Placeholder 5">
            <a:extLst>
              <a:ext uri="{FF2B5EF4-FFF2-40B4-BE49-F238E27FC236}">
                <a16:creationId xmlns:a16="http://schemas.microsoft.com/office/drawing/2014/main" id="{4EC7022B-1429-4B18-AA78-0CC4054DC062}"/>
              </a:ext>
            </a:extLst>
          </p:cNvPr>
          <p:cNvSpPr>
            <a:spLocks noGrp="1"/>
          </p:cNvSpPr>
          <p:nvPr>
            <p:ph type="sldNum" sz="quarter" idx="16"/>
          </p:nvPr>
        </p:nvSpPr>
        <p:spPr/>
        <p:txBody>
          <a:bodyPr/>
          <a:lstStyle>
            <a:lvl1pPr>
              <a:defRPr>
                <a:solidFill>
                  <a:schemeClr val="bg1"/>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1446220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CA9397-67B6-4525-8E30-152E92022601}"/>
              </a:ext>
            </a:extLst>
          </p:cNvPr>
          <p:cNvSpPr>
            <a:spLocks noGrp="1"/>
          </p:cNvSpPr>
          <p:nvPr>
            <p:ph type="title"/>
          </p:nvPr>
        </p:nvSpPr>
        <p:spPr/>
        <p:txBody>
          <a:bodyPr>
            <a:spAutoFit/>
          </a:bodyPr>
          <a:lstStyle/>
          <a:p>
            <a:r>
              <a:rPr lang="en-US"/>
              <a:t>Click to edit Master title style</a:t>
            </a:r>
            <a:endParaRPr lang="en-CA"/>
          </a:p>
        </p:txBody>
      </p:sp>
      <p:sp>
        <p:nvSpPr>
          <p:cNvPr id="11" name="Text Placeholder 10">
            <a:extLst>
              <a:ext uri="{FF2B5EF4-FFF2-40B4-BE49-F238E27FC236}">
                <a16:creationId xmlns:a16="http://schemas.microsoft.com/office/drawing/2014/main" id="{66B7B4B0-D9FE-4599-B83B-822197DCD923}"/>
              </a:ext>
            </a:extLst>
          </p:cNvPr>
          <p:cNvSpPr>
            <a:spLocks noGrp="1"/>
          </p:cNvSpPr>
          <p:nvPr>
            <p:ph type="body" sz="quarter" idx="13"/>
          </p:nvPr>
        </p:nvSpPr>
        <p:spPr>
          <a:xfrm>
            <a:off x="228600" y="3383280"/>
            <a:ext cx="10972800" cy="332399"/>
          </a:xfrm>
        </p:spPr>
        <p:txBody>
          <a:bodyPr>
            <a:spAutoFit/>
          </a:bodyPr>
          <a:lstStyle/>
          <a:p>
            <a:pPr lvl="0"/>
            <a:r>
              <a:rPr lang="en-US"/>
              <a:t>Click to edit Master text styles</a:t>
            </a:r>
            <a:endParaRPr lang="en-CA"/>
          </a:p>
        </p:txBody>
      </p:sp>
      <p:sp>
        <p:nvSpPr>
          <p:cNvPr id="7" name="Date Placeholder 6">
            <a:extLst>
              <a:ext uri="{FF2B5EF4-FFF2-40B4-BE49-F238E27FC236}">
                <a16:creationId xmlns:a16="http://schemas.microsoft.com/office/drawing/2014/main" id="{E0E8C9D8-9143-423A-B641-FB312CF91E70}"/>
              </a:ext>
            </a:extLst>
          </p:cNvPr>
          <p:cNvSpPr>
            <a:spLocks noGrp="1"/>
          </p:cNvSpPr>
          <p:nvPr>
            <p:ph type="dt" sz="half" idx="12"/>
          </p:nvPr>
        </p:nvSpPr>
        <p:spPr/>
        <p:txBody>
          <a:bodyPr>
            <a:spAutoFit/>
          </a:bodyPr>
          <a:lstStyle/>
          <a:p>
            <a:r>
              <a:rPr lang="en-US"/>
              <a:t>[Month] [Day], [Year]</a:t>
            </a:r>
            <a:endParaRPr lang="en-CA"/>
          </a:p>
        </p:txBody>
      </p:sp>
      <p:sp>
        <p:nvSpPr>
          <p:cNvPr id="2" name="Footer Placeholder 1">
            <a:extLst>
              <a:ext uri="{FF2B5EF4-FFF2-40B4-BE49-F238E27FC236}">
                <a16:creationId xmlns:a16="http://schemas.microsoft.com/office/drawing/2014/main" id="{D3B15DB9-9BD2-465B-BC0D-433F5090FA5A}"/>
              </a:ext>
            </a:extLst>
          </p:cNvPr>
          <p:cNvSpPr>
            <a:spLocks noGrp="1"/>
          </p:cNvSpPr>
          <p:nvPr>
            <p:ph type="ftr" sz="quarter" idx="14"/>
          </p:nvPr>
        </p:nvSpPr>
        <p:spPr/>
        <p:txBody>
          <a:bodyPr/>
          <a:lstStyle/>
          <a:p>
            <a:r>
              <a:rPr lang="en-CA"/>
              <a:t>CONFIDENTIAL</a:t>
            </a:r>
          </a:p>
        </p:txBody>
      </p:sp>
    </p:spTree>
    <p:extLst>
      <p:ext uri="{BB962C8B-B14F-4D97-AF65-F5344CB8AC3E}">
        <p14:creationId xmlns:p14="http://schemas.microsoft.com/office/powerpoint/2010/main" val="3753215720"/>
      </p:ext>
    </p:extLst>
  </p:cSld>
  <p:clrMapOvr>
    <a:masterClrMapping/>
  </p:clrMapOvr>
  <p:extLst>
    <p:ext uri="{DCECCB84-F9BA-43D5-87BE-67443E8EF086}">
      <p15:sldGuideLst xmlns:p15="http://schemas.microsoft.com/office/powerpoint/2012/main">
        <p15:guide id="1" orient="horz" pos="2160" userDrawn="1">
          <p15:clr>
            <a:srgbClr val="FBAE40"/>
          </p15:clr>
        </p15:guide>
        <p15:guide id="3" orient="horz" pos="596" userDrawn="1">
          <p15:clr>
            <a:srgbClr val="FBAE40"/>
          </p15:clr>
        </p15:guide>
        <p15:guide id="4" orient="horz" pos="279" userDrawn="1">
          <p15:clr>
            <a:srgbClr val="FBAE40"/>
          </p15:clr>
        </p15:guide>
        <p15:guide id="6" orient="horz" pos="4176" userDrawn="1">
          <p15:clr>
            <a:srgbClr val="FBAE40"/>
          </p15:clr>
        </p15:guide>
        <p15:guide id="7" orient="horz" pos="408" userDrawn="1">
          <p15:clr>
            <a:srgbClr val="FBAE40"/>
          </p15:clr>
        </p15:guide>
        <p15:guide id="8" orient="horz" pos="459"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_Presenter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E82A-D90A-4D5C-BFD4-FA94ECBD3A73}"/>
              </a:ext>
            </a:extLst>
          </p:cNvPr>
          <p:cNvSpPr>
            <a:spLocks noGrp="1"/>
          </p:cNvSpPr>
          <p:nvPr>
            <p:ph type="title"/>
          </p:nvPr>
        </p:nvSpPr>
        <p:spPr>
          <a:xfrm>
            <a:off x="228600" y="2057400"/>
            <a:ext cx="10972800" cy="498598"/>
          </a:xfrm>
        </p:spPr>
        <p:txBody>
          <a:bodyPr>
            <a:spAutoFit/>
          </a:bodyPr>
          <a:lstStyle>
            <a:lvl1pPr>
              <a:defRPr>
                <a:solidFill>
                  <a:schemeClr val="bg1"/>
                </a:solidFill>
              </a:defRPr>
            </a:lvl1pPr>
          </a:lstStyle>
          <a:p>
            <a:r>
              <a:rPr lang="en-US"/>
              <a:t>Click to edit Master title style</a:t>
            </a:r>
            <a:endParaRPr lang="en-CA"/>
          </a:p>
        </p:txBody>
      </p:sp>
      <p:sp>
        <p:nvSpPr>
          <p:cNvPr id="6" name="Text Placeholder 5">
            <a:extLst>
              <a:ext uri="{FF2B5EF4-FFF2-40B4-BE49-F238E27FC236}">
                <a16:creationId xmlns:a16="http://schemas.microsoft.com/office/drawing/2014/main" id="{32A615FA-FA66-4BB6-834F-C1A768C2CF63}"/>
              </a:ext>
            </a:extLst>
          </p:cNvPr>
          <p:cNvSpPr>
            <a:spLocks noGrp="1"/>
          </p:cNvSpPr>
          <p:nvPr>
            <p:ph type="body" sz="quarter" idx="12"/>
          </p:nvPr>
        </p:nvSpPr>
        <p:spPr>
          <a:xfrm>
            <a:off x="228600" y="2743200"/>
            <a:ext cx="10972800" cy="33239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8" name="Text Placeholder 7">
            <a:extLst>
              <a:ext uri="{FF2B5EF4-FFF2-40B4-BE49-F238E27FC236}">
                <a16:creationId xmlns:a16="http://schemas.microsoft.com/office/drawing/2014/main" id="{1873364F-E0D1-49A3-98DB-BB260BDD038B}"/>
              </a:ext>
            </a:extLst>
          </p:cNvPr>
          <p:cNvSpPr>
            <a:spLocks noGrp="1"/>
          </p:cNvSpPr>
          <p:nvPr>
            <p:ph type="body" sz="quarter" idx="13" hasCustomPrompt="1"/>
          </p:nvPr>
        </p:nvSpPr>
        <p:spPr>
          <a:xfrm>
            <a:off x="228600" y="3657600"/>
            <a:ext cx="10972800" cy="636072"/>
          </a:xfrm>
        </p:spPr>
        <p:txBody>
          <a:bodyPr>
            <a:spAutoFit/>
          </a:bodyPr>
          <a:lstStyle>
            <a:lvl1pPr>
              <a:lnSpc>
                <a:spcPct val="100000"/>
              </a:lnSpc>
              <a:spcAft>
                <a:spcPts val="400"/>
              </a:spcAft>
              <a:defRPr sz="2000">
                <a:solidFill>
                  <a:schemeClr val="bg1"/>
                </a:solidFill>
              </a:defRPr>
            </a:lvl1pPr>
            <a:lvl2pPr marL="0" indent="0">
              <a:lnSpc>
                <a:spcPct val="100000"/>
              </a:lnSpc>
              <a:spcBef>
                <a:spcPts val="0"/>
              </a:spcBef>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insert presenter name</a:t>
            </a:r>
          </a:p>
          <a:p>
            <a:pPr lvl="1"/>
            <a:r>
              <a:rPr lang="en-US"/>
              <a:t>Second level</a:t>
            </a:r>
            <a:endParaRPr lang="en-CA"/>
          </a:p>
        </p:txBody>
      </p:sp>
      <p:sp>
        <p:nvSpPr>
          <p:cNvPr id="3" name="Date Placeholder 2">
            <a:extLst>
              <a:ext uri="{FF2B5EF4-FFF2-40B4-BE49-F238E27FC236}">
                <a16:creationId xmlns:a16="http://schemas.microsoft.com/office/drawing/2014/main" id="{43A7E79D-A8D7-4FA4-972F-462C78D2DB22}"/>
              </a:ext>
            </a:extLst>
          </p:cNvPr>
          <p:cNvSpPr>
            <a:spLocks noGrp="1"/>
          </p:cNvSpPr>
          <p:nvPr>
            <p:ph type="dt" sz="half" idx="10"/>
          </p:nvPr>
        </p:nvSpPr>
        <p:spPr>
          <a:xfrm>
            <a:off x="228600" y="5029200"/>
            <a:ext cx="10972800" cy="246221"/>
          </a:xfrm>
        </p:spPr>
        <p:txBody>
          <a:bodyPr>
            <a:spAutoFit/>
          </a:bodyPr>
          <a:lstStyle>
            <a:lvl1pPr>
              <a:defRPr>
                <a:solidFill>
                  <a:schemeClr val="bg1"/>
                </a:solidFill>
              </a:defRPr>
            </a:lvl1pPr>
          </a:lstStyle>
          <a:p>
            <a:r>
              <a:rPr lang="en-US"/>
              <a:t>[Month] [Day], [Year]</a:t>
            </a:r>
            <a:endParaRPr lang="en-CA"/>
          </a:p>
        </p:txBody>
      </p:sp>
      <p:sp>
        <p:nvSpPr>
          <p:cNvPr id="4" name="Footer Placeholder 3">
            <a:extLst>
              <a:ext uri="{FF2B5EF4-FFF2-40B4-BE49-F238E27FC236}">
                <a16:creationId xmlns:a16="http://schemas.microsoft.com/office/drawing/2014/main" id="{FE0D0759-A96B-44BC-802D-EC01E97E2C90}"/>
              </a:ext>
            </a:extLst>
          </p:cNvPr>
          <p:cNvSpPr>
            <a:spLocks noGrp="1"/>
          </p:cNvSpPr>
          <p:nvPr>
            <p:ph type="ftr" sz="quarter" idx="11"/>
          </p:nvPr>
        </p:nvSpPr>
        <p:spPr/>
        <p:txBody>
          <a:bodyPr/>
          <a:lstStyle>
            <a:lvl1pPr>
              <a:defRPr>
                <a:solidFill>
                  <a:schemeClr val="bg1"/>
                </a:solidFill>
              </a:defRPr>
            </a:lvl1pPr>
          </a:lstStyle>
          <a:p>
            <a:r>
              <a:rPr lang="en-CA"/>
              <a:t>CONFIDENTIAL</a:t>
            </a:r>
          </a:p>
        </p:txBody>
      </p:sp>
    </p:spTree>
    <p:extLst>
      <p:ext uri="{BB962C8B-B14F-4D97-AF65-F5344CB8AC3E}">
        <p14:creationId xmlns:p14="http://schemas.microsoft.com/office/powerpoint/2010/main" val="356052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_NO LOGO">
    <p:bg>
      <p:bgPr>
        <a:solidFill>
          <a:schemeClr val="bg1"/>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CFED2BD6-656C-4397-957D-566C1FE0CD9C}"/>
              </a:ext>
            </a:extLst>
          </p:cNvPr>
          <p:cNvSpPr>
            <a:spLocks noGrp="1"/>
          </p:cNvSpPr>
          <p:nvPr>
            <p:ph type="body" sz="quarter" idx="13" hasCustomPrompt="1"/>
          </p:nvPr>
        </p:nvSpPr>
        <p:spPr>
          <a:xfrm>
            <a:off x="228600" y="608076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Title 3">
            <a:extLst>
              <a:ext uri="{FF2B5EF4-FFF2-40B4-BE49-F238E27FC236}">
                <a16:creationId xmlns:a16="http://schemas.microsoft.com/office/drawing/2014/main" id="{E39220D4-9D3E-4F50-93B8-98A1FDD23483}"/>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E65C8E7-CADE-4346-BE67-088CB337165F}"/>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D302F0F9-3622-43F1-9DDB-1E80EE5C4D62}"/>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2946263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4262EC-ACAB-4A60-A7FB-9C307A98D41B}"/>
              </a:ext>
              <a:ext uri="{C183D7F6-B498-43B3-948B-1728B52AA6E4}">
                <adec:decorative xmlns:adec="http://schemas.microsoft.com/office/drawing/2017/decorative" val="1"/>
              </a:ext>
            </a:extLst>
          </p:cNvPr>
          <p:cNvSpPr>
            <a:spLocks noGrp="1"/>
          </p:cNvSpPr>
          <p:nvPr>
            <p:ph type="pic" sz="quarter" idx="12" hasCustomPrompt="1"/>
          </p:nvPr>
        </p:nvSpPr>
        <p:spPr>
          <a:xfrm>
            <a:off x="0" y="1371600"/>
            <a:ext cx="12192000" cy="5486400"/>
          </a:xfrm>
        </p:spPr>
        <p:txBody>
          <a:bodyPr>
            <a:noAutofit/>
          </a:bodyPr>
          <a:lstStyle>
            <a:lvl1pPr algn="ctr">
              <a:defRPr sz="1800"/>
            </a:lvl1pPr>
          </a:lstStyle>
          <a:p>
            <a:r>
              <a:rPr lang="en-CA"/>
              <a:t>Click icon to insert secondary photography</a:t>
            </a:r>
          </a:p>
        </p:txBody>
      </p:sp>
      <p:sp>
        <p:nvSpPr>
          <p:cNvPr id="5" name="Title 4">
            <a:extLst>
              <a:ext uri="{FF2B5EF4-FFF2-40B4-BE49-F238E27FC236}">
                <a16:creationId xmlns:a16="http://schemas.microsoft.com/office/drawing/2014/main" id="{5FD15B86-4CEB-4EA7-AC5E-59736F9836E2}"/>
              </a:ext>
            </a:extLst>
          </p:cNvPr>
          <p:cNvSpPr>
            <a:spLocks noGrp="1"/>
          </p:cNvSpPr>
          <p:nvPr>
            <p:ph type="title"/>
          </p:nvPr>
        </p:nvSpPr>
        <p:spPr>
          <a:xfrm>
            <a:off x="228600" y="2743200"/>
            <a:ext cx="10972800" cy="498598"/>
          </a:xfrm>
        </p:spPr>
        <p:txBody>
          <a:bodyPr>
            <a:spAutoFit/>
          </a:bodyPr>
          <a:lstStyle/>
          <a:p>
            <a:r>
              <a:rPr lang="en-US"/>
              <a:t>Click to edit Master title style</a:t>
            </a:r>
            <a:endParaRPr lang="en-CA"/>
          </a:p>
        </p:txBody>
      </p:sp>
      <p:sp>
        <p:nvSpPr>
          <p:cNvPr id="11" name="Text Placeholder 10">
            <a:extLst>
              <a:ext uri="{FF2B5EF4-FFF2-40B4-BE49-F238E27FC236}">
                <a16:creationId xmlns:a16="http://schemas.microsoft.com/office/drawing/2014/main" id="{951D517C-2835-4784-9B4B-149F898E8EDA}"/>
              </a:ext>
            </a:extLst>
          </p:cNvPr>
          <p:cNvSpPr>
            <a:spLocks noGrp="1"/>
          </p:cNvSpPr>
          <p:nvPr>
            <p:ph type="body" sz="quarter" idx="14"/>
          </p:nvPr>
        </p:nvSpPr>
        <p:spPr>
          <a:xfrm>
            <a:off x="228600" y="3383280"/>
            <a:ext cx="10972800" cy="332399"/>
          </a:xfrm>
        </p:spPr>
        <p:txBody>
          <a:bodyPr>
            <a:spAutoFit/>
          </a:bodyPr>
          <a:lstStyle/>
          <a:p>
            <a:pPr lvl="0"/>
            <a:r>
              <a:rPr lang="en-US"/>
              <a:t>Click to edit Master text styles</a:t>
            </a:r>
            <a:endParaRPr lang="en-CA"/>
          </a:p>
        </p:txBody>
      </p:sp>
      <p:sp>
        <p:nvSpPr>
          <p:cNvPr id="7" name="Date Placeholder 6">
            <a:extLst>
              <a:ext uri="{FF2B5EF4-FFF2-40B4-BE49-F238E27FC236}">
                <a16:creationId xmlns:a16="http://schemas.microsoft.com/office/drawing/2014/main" id="{F4DFC301-33C2-4E66-8AB4-A87EBBEF775D}"/>
              </a:ext>
            </a:extLst>
          </p:cNvPr>
          <p:cNvSpPr>
            <a:spLocks noGrp="1"/>
          </p:cNvSpPr>
          <p:nvPr>
            <p:ph type="dt" sz="half" idx="13"/>
          </p:nvPr>
        </p:nvSpPr>
        <p:spPr>
          <a:xfrm>
            <a:off x="228600" y="4572000"/>
            <a:ext cx="10972800" cy="246221"/>
          </a:xfrm>
        </p:spPr>
        <p:txBody>
          <a:bodyPr>
            <a:spAutoFit/>
          </a:bodyPr>
          <a:lstStyle/>
          <a:p>
            <a:r>
              <a:rPr lang="en-US"/>
              <a:t>[Month] [Day], [Year]</a:t>
            </a:r>
            <a:endParaRPr lang="en-CA"/>
          </a:p>
        </p:txBody>
      </p:sp>
      <p:sp>
        <p:nvSpPr>
          <p:cNvPr id="2" name="Footer Placeholder 1">
            <a:extLst>
              <a:ext uri="{FF2B5EF4-FFF2-40B4-BE49-F238E27FC236}">
                <a16:creationId xmlns:a16="http://schemas.microsoft.com/office/drawing/2014/main" id="{A093E045-7BE6-427A-B27C-5169100D3E02}"/>
              </a:ext>
            </a:extLst>
          </p:cNvPr>
          <p:cNvSpPr>
            <a:spLocks noGrp="1"/>
          </p:cNvSpPr>
          <p:nvPr>
            <p:ph type="ftr" sz="quarter" idx="15"/>
          </p:nvPr>
        </p:nvSpPr>
        <p:spPr/>
        <p:txBody>
          <a:bodyPr/>
          <a:lstStyle/>
          <a:p>
            <a:r>
              <a:rPr lang="en-CA"/>
              <a:t>CONFIDENTIAL</a:t>
            </a:r>
          </a:p>
        </p:txBody>
      </p:sp>
    </p:spTree>
    <p:extLst>
      <p:ext uri="{BB962C8B-B14F-4D97-AF65-F5344CB8AC3E}">
        <p14:creationId xmlns:p14="http://schemas.microsoft.com/office/powerpoint/2010/main" val="26162498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7487" userDrawn="1">
          <p15:clr>
            <a:srgbClr val="FBAE40"/>
          </p15:clr>
        </p15:guide>
        <p15:guide id="3" orient="horz" pos="596" userDrawn="1">
          <p15:clr>
            <a:srgbClr val="FBAE40"/>
          </p15:clr>
        </p15:guide>
        <p15:guide id="4" orient="horz" pos="279" userDrawn="1">
          <p15:clr>
            <a:srgbClr val="FBAE40"/>
          </p15:clr>
        </p15:guide>
        <p15:guide id="5" pos="193" userDrawn="1">
          <p15:clr>
            <a:srgbClr val="FBAE40"/>
          </p15:clr>
        </p15:guide>
        <p15:guide id="6" orient="horz" pos="4176" userDrawn="1">
          <p15:clr>
            <a:srgbClr val="FBAE40"/>
          </p15:clr>
        </p15:guide>
        <p15:guide id="7" orient="horz" pos="408" userDrawn="1">
          <p15:clr>
            <a:srgbClr val="FBAE40"/>
          </p15:clr>
        </p15:guide>
        <p15:guide id="8" orient="horz" pos="459"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_1/2 L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6C38E-005E-411B-97E6-B1BE45D3672C}"/>
              </a:ext>
            </a:extLst>
          </p:cNvPr>
          <p:cNvSpPr>
            <a:spLocks noGrp="1"/>
          </p:cNvSpPr>
          <p:nvPr>
            <p:ph type="title"/>
          </p:nvPr>
        </p:nvSpPr>
        <p:spPr>
          <a:xfrm>
            <a:off x="228600" y="2194560"/>
            <a:ext cx="5623560" cy="997196"/>
          </a:xfrm>
        </p:spPr>
        <p:txBody>
          <a:bodyPr>
            <a:spAutoFit/>
          </a:bodyPr>
          <a:lstStyle/>
          <a:p>
            <a:r>
              <a:rPr lang="en-US"/>
              <a:t>Click to edit Master title style</a:t>
            </a:r>
            <a:endParaRPr lang="en-CA"/>
          </a:p>
        </p:txBody>
      </p:sp>
      <p:sp>
        <p:nvSpPr>
          <p:cNvPr id="9" name="Text Placeholder 8">
            <a:extLst>
              <a:ext uri="{FF2B5EF4-FFF2-40B4-BE49-F238E27FC236}">
                <a16:creationId xmlns:a16="http://schemas.microsoft.com/office/drawing/2014/main" id="{1660703E-F0E5-4822-AE30-850C9C32CD61}"/>
              </a:ext>
            </a:extLst>
          </p:cNvPr>
          <p:cNvSpPr>
            <a:spLocks noGrp="1"/>
          </p:cNvSpPr>
          <p:nvPr>
            <p:ph type="body" sz="quarter" idx="13"/>
          </p:nvPr>
        </p:nvSpPr>
        <p:spPr>
          <a:xfrm>
            <a:off x="228600" y="3383280"/>
            <a:ext cx="5623560" cy="332399"/>
          </a:xfrm>
        </p:spPr>
        <p:txBody>
          <a:bodyPr>
            <a:spAutoFit/>
          </a:bodyPr>
          <a:lstStyle/>
          <a:p>
            <a:pPr lvl="0"/>
            <a:r>
              <a:rPr lang="en-US"/>
              <a:t>Click to edit Master text styles</a:t>
            </a:r>
            <a:endParaRPr lang="en-CA"/>
          </a:p>
        </p:txBody>
      </p:sp>
      <p:sp>
        <p:nvSpPr>
          <p:cNvPr id="6" name="Date Placeholder 5">
            <a:extLst>
              <a:ext uri="{FF2B5EF4-FFF2-40B4-BE49-F238E27FC236}">
                <a16:creationId xmlns:a16="http://schemas.microsoft.com/office/drawing/2014/main" id="{B5DD229E-2879-47D9-A7FA-06F78D5B62DB}"/>
              </a:ext>
            </a:extLst>
          </p:cNvPr>
          <p:cNvSpPr>
            <a:spLocks noGrp="1"/>
          </p:cNvSpPr>
          <p:nvPr>
            <p:ph type="dt" sz="half" idx="12"/>
          </p:nvPr>
        </p:nvSpPr>
        <p:spPr>
          <a:xfrm>
            <a:off x="228600" y="4572000"/>
            <a:ext cx="5623560" cy="246221"/>
          </a:xfrm>
        </p:spPr>
        <p:txBody>
          <a:bodyPr>
            <a:spAutoFit/>
          </a:bodyPr>
          <a:lstStyle/>
          <a:p>
            <a:r>
              <a:rPr lang="en-US"/>
              <a:t>[Month] [Day], [Year]</a:t>
            </a:r>
            <a:endParaRPr lang="en-CA"/>
          </a:p>
        </p:txBody>
      </p:sp>
      <p:sp>
        <p:nvSpPr>
          <p:cNvPr id="3" name="Footer Placeholder 2">
            <a:extLst>
              <a:ext uri="{FF2B5EF4-FFF2-40B4-BE49-F238E27FC236}">
                <a16:creationId xmlns:a16="http://schemas.microsoft.com/office/drawing/2014/main" id="{C423A9DC-778A-4BFD-935F-051C94A449C2}"/>
              </a:ext>
            </a:extLst>
          </p:cNvPr>
          <p:cNvSpPr>
            <a:spLocks noGrp="1"/>
          </p:cNvSpPr>
          <p:nvPr>
            <p:ph type="ftr" sz="quarter" idx="10"/>
          </p:nvPr>
        </p:nvSpPr>
        <p:spPr>
          <a:xfrm>
            <a:off x="228600" y="6473952"/>
            <a:ext cx="5623560" cy="169277"/>
          </a:xfrm>
        </p:spPr>
        <p:txBody>
          <a:bodyPr>
            <a:spAutoFit/>
          </a:bodyPr>
          <a:lstStyle/>
          <a:p>
            <a:pPr algn="ctr"/>
            <a:r>
              <a:rPr lang="en-US"/>
              <a:t>CONFIDENTIAL</a:t>
            </a:r>
          </a:p>
        </p:txBody>
      </p:sp>
      <p:sp>
        <p:nvSpPr>
          <p:cNvPr id="8" name="Picture Placeholder 7">
            <a:extLst>
              <a:ext uri="{FF2B5EF4-FFF2-40B4-BE49-F238E27FC236}">
                <a16:creationId xmlns:a16="http://schemas.microsoft.com/office/drawing/2014/main" id="{7035E392-9C44-4633-A511-5967536C8C84}"/>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1042560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_1/2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82CD7-5C7F-43A3-AC7C-1330046BD62F}"/>
              </a:ext>
            </a:extLst>
          </p:cNvPr>
          <p:cNvSpPr>
            <a:spLocks noGrp="1"/>
          </p:cNvSpPr>
          <p:nvPr>
            <p:ph type="title"/>
          </p:nvPr>
        </p:nvSpPr>
        <p:spPr>
          <a:xfrm>
            <a:off x="228600" y="2194560"/>
            <a:ext cx="5623560" cy="997196"/>
          </a:xfrm>
        </p:spPr>
        <p:txBody>
          <a:bodyPr>
            <a:spAutoFit/>
          </a:bodyPr>
          <a:lstStyle>
            <a:lvl1pPr>
              <a:defRPr>
                <a:solidFill>
                  <a:schemeClr val="bg1"/>
                </a:solidFill>
              </a:defRPr>
            </a:lvl1pPr>
          </a:lstStyle>
          <a:p>
            <a:r>
              <a:rPr lang="en-US"/>
              <a:t>Click to edit Master title style</a:t>
            </a:r>
            <a:endParaRPr lang="en-CA"/>
          </a:p>
        </p:txBody>
      </p:sp>
      <p:sp>
        <p:nvSpPr>
          <p:cNvPr id="8" name="Text Placeholder 7">
            <a:extLst>
              <a:ext uri="{FF2B5EF4-FFF2-40B4-BE49-F238E27FC236}">
                <a16:creationId xmlns:a16="http://schemas.microsoft.com/office/drawing/2014/main" id="{C653FC46-999C-4EB8-B114-B5FEE6DB5CA6}"/>
              </a:ext>
            </a:extLst>
          </p:cNvPr>
          <p:cNvSpPr>
            <a:spLocks noGrp="1"/>
          </p:cNvSpPr>
          <p:nvPr>
            <p:ph type="body" sz="quarter" idx="16"/>
          </p:nvPr>
        </p:nvSpPr>
        <p:spPr>
          <a:xfrm>
            <a:off x="228600" y="3383280"/>
            <a:ext cx="5623560" cy="33239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6" name="Date Placeholder 5">
            <a:extLst>
              <a:ext uri="{FF2B5EF4-FFF2-40B4-BE49-F238E27FC236}">
                <a16:creationId xmlns:a16="http://schemas.microsoft.com/office/drawing/2014/main" id="{63AE045D-F8B5-4335-82A2-0AF9E75451F9}"/>
              </a:ext>
            </a:extLst>
          </p:cNvPr>
          <p:cNvSpPr>
            <a:spLocks noGrp="1"/>
          </p:cNvSpPr>
          <p:nvPr>
            <p:ph type="dt" sz="half" idx="15"/>
          </p:nvPr>
        </p:nvSpPr>
        <p:spPr>
          <a:xfrm>
            <a:off x="228600" y="4572000"/>
            <a:ext cx="5623560" cy="246221"/>
          </a:xfrm>
        </p:spPr>
        <p:txBody>
          <a:bodyPr>
            <a:spAutoFit/>
          </a:bodyPr>
          <a:lstStyle>
            <a:lvl1pPr>
              <a:defRPr>
                <a:solidFill>
                  <a:schemeClr val="bg1"/>
                </a:solidFill>
              </a:defRPr>
            </a:lvl1pPr>
          </a:lstStyle>
          <a:p>
            <a:r>
              <a:rPr lang="en-US"/>
              <a:t>[Month] [Day], [Year]</a:t>
            </a:r>
            <a:endParaRPr lang="en-CA"/>
          </a:p>
        </p:txBody>
      </p:sp>
      <p:sp>
        <p:nvSpPr>
          <p:cNvPr id="13" name="Picture Placeholder 12">
            <a:extLst>
              <a:ext uri="{FF2B5EF4-FFF2-40B4-BE49-F238E27FC236}">
                <a16:creationId xmlns:a16="http://schemas.microsoft.com/office/drawing/2014/main" id="{23EC3339-3007-41B5-8F7A-B10142F35DDF}"/>
              </a:ext>
              <a:ext uri="{C183D7F6-B498-43B3-948B-1728B52AA6E4}">
                <adec:decorative xmlns:adec="http://schemas.microsoft.com/office/drawing/2017/decorative" val="1"/>
              </a:ext>
            </a:extLst>
          </p:cNvPr>
          <p:cNvSpPr>
            <a:spLocks noGrp="1"/>
          </p:cNvSpPr>
          <p:nvPr>
            <p:ph type="pic" sz="quarter" idx="14"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
        <p:nvSpPr>
          <p:cNvPr id="2" name="Footer Placeholder 1">
            <a:extLst>
              <a:ext uri="{FF2B5EF4-FFF2-40B4-BE49-F238E27FC236}">
                <a16:creationId xmlns:a16="http://schemas.microsoft.com/office/drawing/2014/main" id="{5CFB71D7-6500-40B3-9E51-E23884AB2145}"/>
              </a:ext>
            </a:extLst>
          </p:cNvPr>
          <p:cNvSpPr>
            <a:spLocks noGrp="1"/>
          </p:cNvSpPr>
          <p:nvPr>
            <p:ph type="ftr" sz="quarter" idx="17"/>
          </p:nvPr>
        </p:nvSpPr>
        <p:spPr>
          <a:xfrm>
            <a:off x="228600" y="6473039"/>
            <a:ext cx="5623560" cy="184666"/>
          </a:xfrm>
        </p:spPr>
        <p:txBody>
          <a:bodyPr/>
          <a:lstStyle>
            <a:lvl1pPr>
              <a:defRPr>
                <a:solidFill>
                  <a:schemeClr val="bg1"/>
                </a:solidFill>
              </a:defRPr>
            </a:lvl1pPr>
          </a:lstStyle>
          <a:p>
            <a:r>
              <a:rPr lang="en-CA"/>
              <a:t>CONFIDENTIAL</a:t>
            </a:r>
          </a:p>
        </p:txBody>
      </p:sp>
    </p:spTree>
    <p:extLst>
      <p:ext uri="{BB962C8B-B14F-4D97-AF65-F5344CB8AC3E}">
        <p14:creationId xmlns:p14="http://schemas.microsoft.com/office/powerpoint/2010/main" val="2429052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_1/2 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D520831-9F56-4AF0-9A74-58FBDE09F8C2}"/>
              </a:ext>
            </a:extLst>
          </p:cNvPr>
          <p:cNvSpPr>
            <a:spLocks noGrp="1"/>
          </p:cNvSpPr>
          <p:nvPr>
            <p:ph type="body" sz="quarter" idx="13"/>
          </p:nvPr>
        </p:nvSpPr>
        <p:spPr>
          <a:xfrm>
            <a:off x="228600" y="3383280"/>
            <a:ext cx="5623560" cy="332399"/>
          </a:xfr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5" name="Date Placeholder 4">
            <a:extLst>
              <a:ext uri="{FF2B5EF4-FFF2-40B4-BE49-F238E27FC236}">
                <a16:creationId xmlns:a16="http://schemas.microsoft.com/office/drawing/2014/main" id="{D467CDC9-BE9A-40CC-94A1-E15E9D4F1C45}"/>
              </a:ext>
            </a:extLst>
          </p:cNvPr>
          <p:cNvSpPr>
            <a:spLocks noGrp="1"/>
          </p:cNvSpPr>
          <p:nvPr>
            <p:ph type="dt" sz="half" idx="12"/>
          </p:nvPr>
        </p:nvSpPr>
        <p:spPr>
          <a:xfrm>
            <a:off x="228600" y="4572000"/>
            <a:ext cx="5623560" cy="246221"/>
          </a:xfrm>
        </p:spPr>
        <p:txBody>
          <a:bodyPr>
            <a:spAutoFit/>
          </a:bodyPr>
          <a:lstStyle>
            <a:lvl1pPr>
              <a:defRPr>
                <a:solidFill>
                  <a:schemeClr val="bg1"/>
                </a:solidFill>
              </a:defRPr>
            </a:lvl1pPr>
          </a:lstStyle>
          <a:p>
            <a:r>
              <a:rPr lang="en-US"/>
              <a:t>[Month] [Day], [Year]</a:t>
            </a:r>
            <a:endParaRPr lang="en-CA"/>
          </a:p>
        </p:txBody>
      </p:sp>
      <p:sp>
        <p:nvSpPr>
          <p:cNvPr id="9" name="Picture Placeholder 8">
            <a:extLst>
              <a:ext uri="{FF2B5EF4-FFF2-40B4-BE49-F238E27FC236}">
                <a16:creationId xmlns:a16="http://schemas.microsoft.com/office/drawing/2014/main" id="{99341B90-7B37-4EC9-A0AF-E6C4E2DDC0C8}"/>
              </a:ext>
              <a:ext uri="{C183D7F6-B498-43B3-948B-1728B52AA6E4}">
                <adec:decorative xmlns:adec="http://schemas.microsoft.com/office/drawing/2017/decorative" val="1"/>
              </a:ext>
            </a:extLst>
          </p:cNvPr>
          <p:cNvSpPr>
            <a:spLocks noGrp="1"/>
          </p:cNvSpPr>
          <p:nvPr>
            <p:ph type="pic" sz="quarter" idx="11"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
        <p:nvSpPr>
          <p:cNvPr id="2" name="Title 1">
            <a:extLst>
              <a:ext uri="{FF2B5EF4-FFF2-40B4-BE49-F238E27FC236}">
                <a16:creationId xmlns:a16="http://schemas.microsoft.com/office/drawing/2014/main" id="{40BE13E3-036C-4CEC-8A2D-37AC48B26D57}"/>
              </a:ext>
            </a:extLst>
          </p:cNvPr>
          <p:cNvSpPr>
            <a:spLocks noGrp="1"/>
          </p:cNvSpPr>
          <p:nvPr>
            <p:ph type="title"/>
          </p:nvPr>
        </p:nvSpPr>
        <p:spPr>
          <a:xfrm>
            <a:off x="228600" y="2194560"/>
            <a:ext cx="5623560" cy="997196"/>
          </a:xfrm>
        </p:spPr>
        <p:txBody>
          <a:bodyPr>
            <a:spAutoFit/>
          </a:bodyPr>
          <a:lstStyle>
            <a:lvl1pPr>
              <a:defRPr>
                <a:solidFill>
                  <a:schemeClr val="bg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5801F9AD-5F3E-4FAA-80AE-1F9CF231ECB7}"/>
              </a:ext>
            </a:extLst>
          </p:cNvPr>
          <p:cNvSpPr>
            <a:spLocks noGrp="1"/>
          </p:cNvSpPr>
          <p:nvPr>
            <p:ph type="ftr" sz="quarter" idx="14"/>
          </p:nvPr>
        </p:nvSpPr>
        <p:spPr>
          <a:xfrm>
            <a:off x="228600" y="6473039"/>
            <a:ext cx="5623560" cy="184666"/>
          </a:xfrm>
        </p:spPr>
        <p:txBody>
          <a:bodyPr/>
          <a:lstStyle>
            <a:lvl1pPr>
              <a:defRPr>
                <a:solidFill>
                  <a:schemeClr val="bg1"/>
                </a:solidFill>
              </a:defRPr>
            </a:lvl1pPr>
          </a:lstStyle>
          <a:p>
            <a:r>
              <a:rPr lang="en-CA"/>
              <a:t>CONFIDENTIAL</a:t>
            </a:r>
          </a:p>
        </p:txBody>
      </p:sp>
    </p:spTree>
    <p:extLst>
      <p:ext uri="{BB962C8B-B14F-4D97-AF65-F5344CB8AC3E}">
        <p14:creationId xmlns:p14="http://schemas.microsoft.com/office/powerpoint/2010/main" val="2244925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1/2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86DEA9-88CB-46B0-ADB2-9FDDBCDFE658}"/>
              </a:ext>
            </a:extLst>
          </p:cNvPr>
          <p:cNvSpPr>
            <a:spLocks noGrp="1"/>
          </p:cNvSpPr>
          <p:nvPr>
            <p:ph type="body" sz="quarter" idx="13"/>
          </p:nvPr>
        </p:nvSpPr>
        <p:spPr>
          <a:xfrm>
            <a:off x="228600" y="3383280"/>
            <a:ext cx="5623560" cy="33239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5" name="Date Placeholder 4">
            <a:extLst>
              <a:ext uri="{FF2B5EF4-FFF2-40B4-BE49-F238E27FC236}">
                <a16:creationId xmlns:a16="http://schemas.microsoft.com/office/drawing/2014/main" id="{8B847733-A147-4002-B741-A6D67D6CD620}"/>
              </a:ext>
            </a:extLst>
          </p:cNvPr>
          <p:cNvSpPr>
            <a:spLocks noGrp="1"/>
          </p:cNvSpPr>
          <p:nvPr>
            <p:ph type="dt" sz="half" idx="12"/>
          </p:nvPr>
        </p:nvSpPr>
        <p:spPr>
          <a:xfrm>
            <a:off x="228600" y="4572000"/>
            <a:ext cx="5623560" cy="246221"/>
          </a:xfrm>
        </p:spPr>
        <p:txBody>
          <a:bodyPr>
            <a:spAutoFit/>
          </a:bodyPr>
          <a:lstStyle>
            <a:lvl1pPr>
              <a:defRPr>
                <a:solidFill>
                  <a:schemeClr val="bg1"/>
                </a:solidFill>
              </a:defRPr>
            </a:lvl1pPr>
          </a:lstStyle>
          <a:p>
            <a:r>
              <a:rPr lang="en-US"/>
              <a:t>[Month] [Day], [Year]</a:t>
            </a:r>
            <a:endParaRPr lang="en-CA"/>
          </a:p>
        </p:txBody>
      </p:sp>
      <p:sp>
        <p:nvSpPr>
          <p:cNvPr id="8" name="Picture Placeholder 7">
            <a:extLst>
              <a:ext uri="{FF2B5EF4-FFF2-40B4-BE49-F238E27FC236}">
                <a16:creationId xmlns:a16="http://schemas.microsoft.com/office/drawing/2014/main" id="{61DFAC96-0EE3-45EC-B6A5-5A12CE9B75A8}"/>
              </a:ext>
              <a:ext uri="{C183D7F6-B498-43B3-948B-1728B52AA6E4}">
                <adec:decorative xmlns:adec="http://schemas.microsoft.com/office/drawing/2017/decorative" val="1"/>
              </a:ext>
            </a:extLst>
          </p:cNvPr>
          <p:cNvSpPr>
            <a:spLocks noGrp="1"/>
          </p:cNvSpPr>
          <p:nvPr>
            <p:ph type="pic" sz="quarter" idx="11" hasCustomPrompt="1"/>
          </p:nvPr>
        </p:nvSpPr>
        <p:spPr>
          <a:xfrm>
            <a:off x="6096000" y="2"/>
            <a:ext cx="6096000" cy="6857999"/>
          </a:xfrm>
        </p:spPr>
        <p:txBody>
          <a:bodyPr anchor="ctr" anchorCtr="1">
            <a:noAutofit/>
          </a:bodyPr>
          <a:lstStyle>
            <a:lvl1pPr>
              <a:defRPr sz="1800"/>
            </a:lvl1pPr>
          </a:lstStyle>
          <a:p>
            <a:r>
              <a:rPr lang="en-CA"/>
              <a:t>Click icon to insert secondary photography</a:t>
            </a:r>
          </a:p>
        </p:txBody>
      </p:sp>
      <p:sp>
        <p:nvSpPr>
          <p:cNvPr id="2" name="Title 1">
            <a:extLst>
              <a:ext uri="{FF2B5EF4-FFF2-40B4-BE49-F238E27FC236}">
                <a16:creationId xmlns:a16="http://schemas.microsoft.com/office/drawing/2014/main" id="{53066E7F-D1BD-4194-A196-FD99B87A71BA}"/>
              </a:ext>
            </a:extLst>
          </p:cNvPr>
          <p:cNvSpPr>
            <a:spLocks noGrp="1"/>
          </p:cNvSpPr>
          <p:nvPr>
            <p:ph type="title"/>
          </p:nvPr>
        </p:nvSpPr>
        <p:spPr>
          <a:xfrm>
            <a:off x="228600" y="2194560"/>
            <a:ext cx="5623560" cy="997196"/>
          </a:xfrm>
        </p:spPr>
        <p:txBody>
          <a:bodyPr>
            <a:spAutoFit/>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3CD9E76F-F3F8-45B8-8F02-299BF8314516}"/>
              </a:ext>
            </a:extLst>
          </p:cNvPr>
          <p:cNvSpPr>
            <a:spLocks noGrp="1"/>
          </p:cNvSpPr>
          <p:nvPr>
            <p:ph type="ftr" sz="quarter" idx="14"/>
          </p:nvPr>
        </p:nvSpPr>
        <p:spPr>
          <a:xfrm>
            <a:off x="228600" y="6473039"/>
            <a:ext cx="5623560" cy="184666"/>
          </a:xfrm>
        </p:spPr>
        <p:txBody>
          <a:bodyPr/>
          <a:lstStyle>
            <a:lvl1pPr>
              <a:defRPr>
                <a:solidFill>
                  <a:schemeClr val="bg1"/>
                </a:solidFill>
              </a:defRPr>
            </a:lvl1pPr>
          </a:lstStyle>
          <a:p>
            <a:r>
              <a:rPr lang="en-CA"/>
              <a:t>CONFIDENTIAL</a:t>
            </a:r>
          </a:p>
        </p:txBody>
      </p:sp>
    </p:spTree>
    <p:extLst>
      <p:ext uri="{BB962C8B-B14F-4D97-AF65-F5344CB8AC3E}">
        <p14:creationId xmlns:p14="http://schemas.microsoft.com/office/powerpoint/2010/main" val="2755310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_2/3 L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693D67-3B8B-4951-A0DB-24C2BF802DE5}"/>
              </a:ext>
            </a:extLst>
          </p:cNvPr>
          <p:cNvSpPr>
            <a:spLocks noGrp="1"/>
          </p:cNvSpPr>
          <p:nvPr>
            <p:ph type="title"/>
          </p:nvPr>
        </p:nvSpPr>
        <p:spPr>
          <a:xfrm>
            <a:off x="228600" y="2743200"/>
            <a:ext cx="7589520" cy="498598"/>
          </a:xfrm>
        </p:spPr>
        <p:txBody>
          <a:bodyPr>
            <a:spAutoFit/>
          </a:bodyPr>
          <a:lstStyle/>
          <a:p>
            <a:r>
              <a:rPr lang="en-US"/>
              <a:t>Click to edit Master title style</a:t>
            </a:r>
            <a:endParaRPr lang="en-CA"/>
          </a:p>
        </p:txBody>
      </p:sp>
      <p:sp>
        <p:nvSpPr>
          <p:cNvPr id="11" name="Text Placeholder 10">
            <a:extLst>
              <a:ext uri="{FF2B5EF4-FFF2-40B4-BE49-F238E27FC236}">
                <a16:creationId xmlns:a16="http://schemas.microsoft.com/office/drawing/2014/main" id="{0065DA0A-9D10-43DE-85C8-A165F76981B5}"/>
              </a:ext>
            </a:extLst>
          </p:cNvPr>
          <p:cNvSpPr>
            <a:spLocks noGrp="1"/>
          </p:cNvSpPr>
          <p:nvPr>
            <p:ph type="body" sz="quarter" idx="15"/>
          </p:nvPr>
        </p:nvSpPr>
        <p:spPr>
          <a:xfrm>
            <a:off x="228600" y="3383280"/>
            <a:ext cx="7589520" cy="332399"/>
          </a:xfrm>
        </p:spPr>
        <p:txBody>
          <a:bodyPr>
            <a:spAutoFit/>
          </a:bodyPr>
          <a:lstStyle/>
          <a:p>
            <a:pPr lvl="0"/>
            <a:r>
              <a:rPr lang="en-US"/>
              <a:t>Click to edit Master text styles</a:t>
            </a:r>
            <a:endParaRPr lang="en-CA"/>
          </a:p>
        </p:txBody>
      </p:sp>
      <p:sp>
        <p:nvSpPr>
          <p:cNvPr id="7" name="Date Placeholder 6">
            <a:extLst>
              <a:ext uri="{FF2B5EF4-FFF2-40B4-BE49-F238E27FC236}">
                <a16:creationId xmlns:a16="http://schemas.microsoft.com/office/drawing/2014/main" id="{87E1AF6E-552C-4737-8A4B-0D267AD53EFD}"/>
              </a:ext>
            </a:extLst>
          </p:cNvPr>
          <p:cNvSpPr>
            <a:spLocks noGrp="1"/>
          </p:cNvSpPr>
          <p:nvPr>
            <p:ph type="dt" sz="half" idx="14"/>
          </p:nvPr>
        </p:nvSpPr>
        <p:spPr>
          <a:xfrm>
            <a:off x="228600" y="4572000"/>
            <a:ext cx="7589520" cy="246221"/>
          </a:xfrm>
        </p:spPr>
        <p:txBody>
          <a:bodyPr>
            <a:spAutoFit/>
          </a:bodyPr>
          <a:lstStyle/>
          <a:p>
            <a:r>
              <a:rPr lang="en-US"/>
              <a:t>[Month] [Day], [Year]</a:t>
            </a:r>
            <a:endParaRPr lang="en-CA"/>
          </a:p>
        </p:txBody>
      </p:sp>
      <p:sp>
        <p:nvSpPr>
          <p:cNvPr id="3" name="Footer Placeholder 2">
            <a:extLst>
              <a:ext uri="{FF2B5EF4-FFF2-40B4-BE49-F238E27FC236}">
                <a16:creationId xmlns:a16="http://schemas.microsoft.com/office/drawing/2014/main" id="{D985B927-1EF4-4E6F-B43C-5389153A7853}"/>
              </a:ext>
            </a:extLst>
          </p:cNvPr>
          <p:cNvSpPr>
            <a:spLocks noGrp="1"/>
          </p:cNvSpPr>
          <p:nvPr>
            <p:ph type="ftr" sz="quarter" idx="10"/>
          </p:nvPr>
        </p:nvSpPr>
        <p:spPr>
          <a:xfrm>
            <a:off x="228600" y="6473952"/>
            <a:ext cx="7589520" cy="169277"/>
          </a:xfrm>
        </p:spPr>
        <p:txBody>
          <a:bodyPr>
            <a:spAutoFit/>
          </a:bodyPr>
          <a:lstStyle/>
          <a:p>
            <a:pPr algn="ctr"/>
            <a:r>
              <a:rPr lang="en-US"/>
              <a:t>CONFIDENTIAL</a:t>
            </a:r>
          </a:p>
        </p:txBody>
      </p:sp>
      <p:sp>
        <p:nvSpPr>
          <p:cNvPr id="5" name="Picture Placeholder 4">
            <a:extLst>
              <a:ext uri="{FF2B5EF4-FFF2-40B4-BE49-F238E27FC236}">
                <a16:creationId xmlns:a16="http://schemas.microsoft.com/office/drawing/2014/main" id="{CD482F10-7BD0-4AE7-A369-99234B0B4EAE}"/>
              </a:ext>
              <a:ext uri="{C183D7F6-B498-43B3-948B-1728B52AA6E4}">
                <adec:decorative xmlns:adec="http://schemas.microsoft.com/office/drawing/2017/decorative" val="1"/>
              </a:ext>
            </a:extLst>
          </p:cNvPr>
          <p:cNvSpPr>
            <a:spLocks noGrp="1"/>
          </p:cNvSpPr>
          <p:nvPr>
            <p:ph type="pic" sz="quarter" idx="13" hasCustomPrompt="1"/>
          </p:nvPr>
        </p:nvSpPr>
        <p:spPr>
          <a:xfrm>
            <a:off x="8074152" y="0"/>
            <a:ext cx="41148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1626824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2/3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0F5FF8-405A-4AD6-BED0-AF5714AD7C62}"/>
              </a:ext>
            </a:extLst>
          </p:cNvPr>
          <p:cNvSpPr>
            <a:spLocks noGrp="1"/>
          </p:cNvSpPr>
          <p:nvPr>
            <p:ph type="title"/>
          </p:nvPr>
        </p:nvSpPr>
        <p:spPr>
          <a:xfrm>
            <a:off x="228600" y="2743200"/>
            <a:ext cx="7589520" cy="498598"/>
          </a:xfrm>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DA58DA6F-3778-4D3A-A76D-088DFB503473}"/>
              </a:ext>
            </a:extLst>
          </p:cNvPr>
          <p:cNvSpPr>
            <a:spLocks noGrp="1"/>
          </p:cNvSpPr>
          <p:nvPr>
            <p:ph type="body" sz="quarter" idx="15"/>
          </p:nvPr>
        </p:nvSpPr>
        <p:spPr>
          <a:xfrm>
            <a:off x="228600" y="3383280"/>
            <a:ext cx="7589520" cy="33239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5" name="Date Placeholder 4">
            <a:extLst>
              <a:ext uri="{FF2B5EF4-FFF2-40B4-BE49-F238E27FC236}">
                <a16:creationId xmlns:a16="http://schemas.microsoft.com/office/drawing/2014/main" id="{A97476F9-A7DC-44AD-B9E0-118E3D8A90EE}"/>
              </a:ext>
            </a:extLst>
          </p:cNvPr>
          <p:cNvSpPr>
            <a:spLocks noGrp="1"/>
          </p:cNvSpPr>
          <p:nvPr>
            <p:ph type="dt" sz="half" idx="14"/>
          </p:nvPr>
        </p:nvSpPr>
        <p:spPr>
          <a:xfrm>
            <a:off x="228600" y="4572000"/>
            <a:ext cx="7589520" cy="246221"/>
          </a:xfrm>
        </p:spPr>
        <p:txBody>
          <a:bodyPr>
            <a:spAutoFit/>
          </a:bodyPr>
          <a:lstStyle>
            <a:lvl1pPr>
              <a:defRPr>
                <a:solidFill>
                  <a:schemeClr val="bg1"/>
                </a:solidFill>
              </a:defRPr>
            </a:lvl1pPr>
          </a:lstStyle>
          <a:p>
            <a:r>
              <a:rPr lang="en-US"/>
              <a:t>[Month] [Day], [Year]</a:t>
            </a:r>
            <a:endParaRPr lang="en-CA"/>
          </a:p>
        </p:txBody>
      </p:sp>
      <p:sp>
        <p:nvSpPr>
          <p:cNvPr id="3" name="Footer Placeholder 2">
            <a:extLst>
              <a:ext uri="{FF2B5EF4-FFF2-40B4-BE49-F238E27FC236}">
                <a16:creationId xmlns:a16="http://schemas.microsoft.com/office/drawing/2014/main" id="{30CD566D-0469-4C5C-AD49-EF2E676789F2}"/>
              </a:ext>
            </a:extLst>
          </p:cNvPr>
          <p:cNvSpPr>
            <a:spLocks noGrp="1"/>
          </p:cNvSpPr>
          <p:nvPr>
            <p:ph type="ftr" sz="quarter" idx="10"/>
          </p:nvPr>
        </p:nvSpPr>
        <p:spPr>
          <a:xfrm>
            <a:off x="228600" y="6473952"/>
            <a:ext cx="7589520" cy="169277"/>
          </a:xfrm>
        </p:spPr>
        <p:txBody>
          <a:bodyPr>
            <a:spAutoFit/>
          </a:bodyPr>
          <a:lstStyle>
            <a:lvl1pPr>
              <a:defRPr>
                <a:solidFill>
                  <a:schemeClr val="bg1"/>
                </a:solidFill>
              </a:defRPr>
            </a:lvl1pPr>
          </a:lstStyle>
          <a:p>
            <a:pPr algn="ctr"/>
            <a:r>
              <a:rPr lang="en-CA"/>
              <a:t>CONFIDENTIAL</a:t>
            </a:r>
          </a:p>
        </p:txBody>
      </p:sp>
      <p:sp>
        <p:nvSpPr>
          <p:cNvPr id="12" name="Picture Placeholder 11">
            <a:extLst>
              <a:ext uri="{FF2B5EF4-FFF2-40B4-BE49-F238E27FC236}">
                <a16:creationId xmlns:a16="http://schemas.microsoft.com/office/drawing/2014/main" id="{D6EDC184-B018-460F-8554-207C251AE4DC}"/>
              </a:ext>
              <a:ext uri="{C183D7F6-B498-43B3-948B-1728B52AA6E4}">
                <adec:decorative xmlns:adec="http://schemas.microsoft.com/office/drawing/2017/decorative" val="1"/>
              </a:ext>
            </a:extLst>
          </p:cNvPr>
          <p:cNvSpPr>
            <a:spLocks noGrp="1"/>
          </p:cNvSpPr>
          <p:nvPr>
            <p:ph type="pic" sz="quarter" idx="13" hasCustomPrompt="1"/>
          </p:nvPr>
        </p:nvSpPr>
        <p:spPr>
          <a:xfrm>
            <a:off x="8074152" y="0"/>
            <a:ext cx="41148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966385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2/3 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CBA0AC-EBF9-45C8-BF0E-6621CEA30D7B}"/>
              </a:ext>
            </a:extLst>
          </p:cNvPr>
          <p:cNvSpPr>
            <a:spLocks noGrp="1"/>
          </p:cNvSpPr>
          <p:nvPr>
            <p:ph type="title"/>
          </p:nvPr>
        </p:nvSpPr>
        <p:spPr>
          <a:xfrm>
            <a:off x="228600" y="2743200"/>
            <a:ext cx="7589520" cy="498598"/>
          </a:xfrm>
        </p:spPr>
        <p:txBody>
          <a:bodyPr>
            <a:spAutoFit/>
          </a:bodyPr>
          <a:lstStyle>
            <a:lvl1pPr>
              <a:defRPr>
                <a:solidFill>
                  <a:schemeClr val="bg1"/>
                </a:solidFill>
              </a:defRPr>
            </a:lvl1pPr>
          </a:lstStyle>
          <a:p>
            <a:r>
              <a:rPr lang="en-US"/>
              <a:t>Click to edit Master title style</a:t>
            </a:r>
            <a:endParaRPr lang="en-CA"/>
          </a:p>
        </p:txBody>
      </p:sp>
      <p:sp>
        <p:nvSpPr>
          <p:cNvPr id="7" name="Text Placeholder 6">
            <a:extLst>
              <a:ext uri="{FF2B5EF4-FFF2-40B4-BE49-F238E27FC236}">
                <a16:creationId xmlns:a16="http://schemas.microsoft.com/office/drawing/2014/main" id="{20C6B601-B918-434D-8FDB-824A6582CBA1}"/>
              </a:ext>
            </a:extLst>
          </p:cNvPr>
          <p:cNvSpPr>
            <a:spLocks noGrp="1"/>
          </p:cNvSpPr>
          <p:nvPr>
            <p:ph type="body" sz="quarter" idx="15"/>
          </p:nvPr>
        </p:nvSpPr>
        <p:spPr>
          <a:xfrm>
            <a:off x="228600" y="3383280"/>
            <a:ext cx="7589520" cy="332399"/>
          </a:xfrm>
        </p:spPr>
        <p:txBody>
          <a:bodyPr>
            <a:spAutoFit/>
          </a:bodyPr>
          <a:lstStyle>
            <a:lvl1pPr>
              <a:defRPr>
                <a:solidFill>
                  <a:schemeClr val="bg1"/>
                </a:solidFill>
              </a:defRPr>
            </a:lvl1pPr>
          </a:lstStyle>
          <a:p>
            <a:pPr lvl="0"/>
            <a:r>
              <a:rPr lang="en-US"/>
              <a:t>Click to edit Master text styles</a:t>
            </a:r>
            <a:endParaRPr lang="en-CA"/>
          </a:p>
        </p:txBody>
      </p:sp>
      <p:sp>
        <p:nvSpPr>
          <p:cNvPr id="5" name="Date Placeholder 4">
            <a:extLst>
              <a:ext uri="{FF2B5EF4-FFF2-40B4-BE49-F238E27FC236}">
                <a16:creationId xmlns:a16="http://schemas.microsoft.com/office/drawing/2014/main" id="{1A9E88A9-C5A5-4B8D-A8D1-B055E4DBD51C}"/>
              </a:ext>
            </a:extLst>
          </p:cNvPr>
          <p:cNvSpPr>
            <a:spLocks noGrp="1"/>
          </p:cNvSpPr>
          <p:nvPr>
            <p:ph type="dt" sz="half" idx="14"/>
          </p:nvPr>
        </p:nvSpPr>
        <p:spPr>
          <a:xfrm>
            <a:off x="228600" y="4572000"/>
            <a:ext cx="7589520" cy="246221"/>
          </a:xfrm>
        </p:spPr>
        <p:txBody>
          <a:bodyPr>
            <a:spAutoFit/>
          </a:bodyPr>
          <a:lstStyle>
            <a:lvl1pPr>
              <a:defRPr>
                <a:solidFill>
                  <a:schemeClr val="bg1"/>
                </a:solidFill>
              </a:defRPr>
            </a:lvl1pPr>
          </a:lstStyle>
          <a:p>
            <a:r>
              <a:rPr lang="en-US"/>
              <a:t>[Month] [Day], [Year]</a:t>
            </a:r>
            <a:endParaRPr lang="en-CA"/>
          </a:p>
        </p:txBody>
      </p:sp>
      <p:sp>
        <p:nvSpPr>
          <p:cNvPr id="3" name="Footer Placeholder 2">
            <a:extLst>
              <a:ext uri="{FF2B5EF4-FFF2-40B4-BE49-F238E27FC236}">
                <a16:creationId xmlns:a16="http://schemas.microsoft.com/office/drawing/2014/main" id="{2197FCC6-75F5-43F6-BD7F-0085E0F2AB23}"/>
              </a:ext>
            </a:extLst>
          </p:cNvPr>
          <p:cNvSpPr>
            <a:spLocks noGrp="1"/>
          </p:cNvSpPr>
          <p:nvPr>
            <p:ph type="ftr" sz="quarter" idx="10"/>
          </p:nvPr>
        </p:nvSpPr>
        <p:spPr>
          <a:xfrm>
            <a:off x="228600" y="6473952"/>
            <a:ext cx="7589520" cy="169277"/>
          </a:xfrm>
        </p:spPr>
        <p:txBody>
          <a:bodyPr>
            <a:spAutoFit/>
          </a:bodyPr>
          <a:lstStyle>
            <a:lvl1pPr>
              <a:defRPr>
                <a:solidFill>
                  <a:schemeClr val="bg1"/>
                </a:solidFill>
              </a:defRPr>
            </a:lvl1pPr>
          </a:lstStyle>
          <a:p>
            <a:pPr algn="ctr"/>
            <a:r>
              <a:rPr lang="en-CA"/>
              <a:t>CONFIDENTIAL</a:t>
            </a:r>
          </a:p>
        </p:txBody>
      </p:sp>
      <p:sp>
        <p:nvSpPr>
          <p:cNvPr id="16" name="Picture Placeholder 15">
            <a:extLst>
              <a:ext uri="{FF2B5EF4-FFF2-40B4-BE49-F238E27FC236}">
                <a16:creationId xmlns:a16="http://schemas.microsoft.com/office/drawing/2014/main" id="{558D68B5-EC92-4EE3-913C-47541696CBFD}"/>
              </a:ext>
              <a:ext uri="{C183D7F6-B498-43B3-948B-1728B52AA6E4}">
                <adec:decorative xmlns:adec="http://schemas.microsoft.com/office/drawing/2017/decorative" val="1"/>
              </a:ext>
            </a:extLst>
          </p:cNvPr>
          <p:cNvSpPr>
            <a:spLocks noGrp="1"/>
          </p:cNvSpPr>
          <p:nvPr>
            <p:ph type="pic" sz="quarter" idx="13" hasCustomPrompt="1"/>
          </p:nvPr>
        </p:nvSpPr>
        <p:spPr>
          <a:xfrm>
            <a:off x="8074152" y="0"/>
            <a:ext cx="41148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3498291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2/3 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80657-BC65-4E47-B908-B90CA0DBF48A}"/>
              </a:ext>
            </a:extLst>
          </p:cNvPr>
          <p:cNvSpPr>
            <a:spLocks noGrp="1"/>
          </p:cNvSpPr>
          <p:nvPr>
            <p:ph type="title"/>
          </p:nvPr>
        </p:nvSpPr>
        <p:spPr>
          <a:xfrm>
            <a:off x="228600" y="2743200"/>
            <a:ext cx="7589520" cy="498598"/>
          </a:xfrm>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C8A78B1E-760D-49D7-949B-0E520C899DE1}"/>
              </a:ext>
            </a:extLst>
          </p:cNvPr>
          <p:cNvSpPr>
            <a:spLocks noGrp="1"/>
          </p:cNvSpPr>
          <p:nvPr>
            <p:ph type="body" sz="quarter" idx="15"/>
          </p:nvPr>
        </p:nvSpPr>
        <p:spPr>
          <a:xfrm>
            <a:off x="228600" y="3383280"/>
            <a:ext cx="7589520" cy="332399"/>
          </a:xfrm>
        </p:spPr>
        <p:txBody>
          <a:bodyPr>
            <a:spAutoFit/>
          </a:bodyPr>
          <a:lstStyle>
            <a:lvl1pPr>
              <a:defRPr>
                <a:solidFill>
                  <a:schemeClr val="bg1"/>
                </a:solidFill>
              </a:defRPr>
            </a:lvl1pPr>
          </a:lstStyle>
          <a:p>
            <a:pPr lvl="0"/>
            <a:r>
              <a:rPr lang="en-US"/>
              <a:t>Click to edit Master text styles</a:t>
            </a:r>
            <a:endParaRPr lang="en-CA"/>
          </a:p>
        </p:txBody>
      </p:sp>
      <p:sp>
        <p:nvSpPr>
          <p:cNvPr id="5" name="Date Placeholder 4">
            <a:extLst>
              <a:ext uri="{FF2B5EF4-FFF2-40B4-BE49-F238E27FC236}">
                <a16:creationId xmlns:a16="http://schemas.microsoft.com/office/drawing/2014/main" id="{09C18E80-E1CA-4A42-93C4-4911DE016D24}"/>
              </a:ext>
            </a:extLst>
          </p:cNvPr>
          <p:cNvSpPr>
            <a:spLocks noGrp="1"/>
          </p:cNvSpPr>
          <p:nvPr>
            <p:ph type="dt" sz="half" idx="14"/>
          </p:nvPr>
        </p:nvSpPr>
        <p:spPr>
          <a:xfrm>
            <a:off x="228600" y="4572000"/>
            <a:ext cx="7589520" cy="246221"/>
          </a:xfrm>
        </p:spPr>
        <p:txBody>
          <a:bodyPr>
            <a:spAutoFit/>
          </a:bodyPr>
          <a:lstStyle>
            <a:lvl1pPr>
              <a:defRPr>
                <a:solidFill>
                  <a:schemeClr val="bg1"/>
                </a:solidFill>
              </a:defRPr>
            </a:lvl1pPr>
          </a:lstStyle>
          <a:p>
            <a:r>
              <a:rPr lang="en-US"/>
              <a:t>[Month] [Day], [Year]</a:t>
            </a:r>
            <a:endParaRPr lang="en-CA"/>
          </a:p>
        </p:txBody>
      </p:sp>
      <p:sp>
        <p:nvSpPr>
          <p:cNvPr id="3" name="Footer Placeholder 2">
            <a:extLst>
              <a:ext uri="{FF2B5EF4-FFF2-40B4-BE49-F238E27FC236}">
                <a16:creationId xmlns:a16="http://schemas.microsoft.com/office/drawing/2014/main" id="{C00C7954-D272-417A-85A6-DF5A070697DE}"/>
              </a:ext>
            </a:extLst>
          </p:cNvPr>
          <p:cNvSpPr>
            <a:spLocks noGrp="1"/>
          </p:cNvSpPr>
          <p:nvPr>
            <p:ph type="ftr" sz="quarter" idx="10"/>
          </p:nvPr>
        </p:nvSpPr>
        <p:spPr>
          <a:xfrm>
            <a:off x="228600" y="6473952"/>
            <a:ext cx="7589520" cy="169277"/>
          </a:xfrm>
        </p:spPr>
        <p:txBody>
          <a:bodyPr>
            <a:spAutoFit/>
          </a:bodyPr>
          <a:lstStyle>
            <a:lvl1pPr>
              <a:defRPr>
                <a:solidFill>
                  <a:schemeClr val="bg1"/>
                </a:solidFill>
              </a:defRPr>
            </a:lvl1pPr>
          </a:lstStyle>
          <a:p>
            <a:pPr algn="ctr"/>
            <a:r>
              <a:rPr lang="en-CA"/>
              <a:t>CONFIDENTIAL</a:t>
            </a:r>
          </a:p>
        </p:txBody>
      </p:sp>
      <p:sp>
        <p:nvSpPr>
          <p:cNvPr id="12" name="Picture Placeholder 11">
            <a:extLst>
              <a:ext uri="{FF2B5EF4-FFF2-40B4-BE49-F238E27FC236}">
                <a16:creationId xmlns:a16="http://schemas.microsoft.com/office/drawing/2014/main" id="{40B45A18-720C-47AD-94A0-B96229EB33A8}"/>
              </a:ext>
              <a:ext uri="{C183D7F6-B498-43B3-948B-1728B52AA6E4}">
                <adec:decorative xmlns:adec="http://schemas.microsoft.com/office/drawing/2017/decorative" val="1"/>
              </a:ext>
            </a:extLst>
          </p:cNvPr>
          <p:cNvSpPr>
            <a:spLocks noGrp="1"/>
          </p:cNvSpPr>
          <p:nvPr>
            <p:ph type="pic" sz="quarter" idx="13" hasCustomPrompt="1"/>
          </p:nvPr>
        </p:nvSpPr>
        <p:spPr>
          <a:xfrm>
            <a:off x="8074152" y="0"/>
            <a:ext cx="41148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1613123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1"/>
            <a:ext cx="11571005" cy="584775"/>
          </a:xfrm>
        </p:spPr>
        <p:txBody>
          <a:bodyPr vert="horz" lIns="0" tIns="45720" rIns="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304799" y="1355031"/>
            <a:ext cx="11582400" cy="461665"/>
          </a:xfrm>
        </p:spPr>
        <p:txBody>
          <a:bodyPr/>
          <a:lstStyle>
            <a:lvl1pPr marL="342891" indent="-342891">
              <a:lnSpc>
                <a:spcPct val="100000"/>
              </a:lnSpc>
              <a:spcBef>
                <a:spcPts val="0"/>
              </a:spcBef>
              <a:spcAft>
                <a:spcPts val="1600"/>
              </a:spcAft>
              <a:buFont typeface="+mj-lt"/>
              <a:buAutoNum type="arabicPeriod"/>
              <a:defRPr sz="2400"/>
            </a:lvl1pPr>
          </a:lstStyle>
          <a:p>
            <a:pPr lvl="0"/>
            <a:r>
              <a:rPr lang="en-US"/>
              <a:t>Click to edit Master text styles</a:t>
            </a:r>
          </a:p>
        </p:txBody>
      </p:sp>
      <p:sp>
        <p:nvSpPr>
          <p:cNvPr id="6" name="Slide Number Placeholder 5"/>
          <p:cNvSpPr>
            <a:spLocks noGrp="1"/>
          </p:cNvSpPr>
          <p:nvPr>
            <p:ph type="sldNum" sz="quarter" idx="12"/>
          </p:nvPr>
        </p:nvSpPr>
        <p:spPr>
          <a:xfrm>
            <a:off x="9143997" y="6424486"/>
            <a:ext cx="2743200" cy="239125"/>
          </a:xfrm>
        </p:spPr>
        <p:txBody>
          <a:bodyPr/>
          <a:lstStyle>
            <a:lvl1pPr>
              <a:lnSpc>
                <a:spcPts val="2000"/>
              </a:lnSpc>
              <a:defRPr sz="1600">
                <a:solidFill>
                  <a:schemeClr val="tx1"/>
                </a:solidFill>
              </a:defRPr>
            </a:lvl1pPr>
          </a:lstStyle>
          <a:p>
            <a:fld id="{98834F8B-9DBE-4684-A222-1DB2782FF993}" type="slidenum">
              <a:rPr lang="en-US" smtClean="0"/>
              <a:pPr/>
              <a:t>‹N°›</a:t>
            </a:fld>
            <a:endParaRPr lang="en-US"/>
          </a:p>
        </p:txBody>
      </p:sp>
      <p:sp>
        <p:nvSpPr>
          <p:cNvPr id="8" name="Text Placeholder 7">
            <a:extLst>
              <a:ext uri="{FF2B5EF4-FFF2-40B4-BE49-F238E27FC236}">
                <a16:creationId xmlns:a16="http://schemas.microsoft.com/office/drawing/2014/main" id="{E286CA45-039F-4EFE-85C3-1C57041515EA}"/>
              </a:ext>
            </a:extLst>
          </p:cNvPr>
          <p:cNvSpPr>
            <a:spLocks noGrp="1"/>
          </p:cNvSpPr>
          <p:nvPr>
            <p:ph type="body" sz="quarter" idx="13" hasCustomPrompt="1"/>
          </p:nvPr>
        </p:nvSpPr>
        <p:spPr>
          <a:xfrm>
            <a:off x="304800" y="5798859"/>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disclaimer</a:t>
            </a:r>
          </a:p>
        </p:txBody>
      </p:sp>
      <p:sp>
        <p:nvSpPr>
          <p:cNvPr id="7" name="Footer Placeholder 4">
            <a:extLst>
              <a:ext uri="{FF2B5EF4-FFF2-40B4-BE49-F238E27FC236}">
                <a16:creationId xmlns:a16="http://schemas.microsoft.com/office/drawing/2014/main" id="{2C8B7FCA-39C1-4513-B4DB-BDC98EC1B9E4}"/>
              </a:ext>
            </a:extLst>
          </p:cNvPr>
          <p:cNvSpPr>
            <a:spLocks noGrp="1"/>
          </p:cNvSpPr>
          <p:nvPr>
            <p:ph type="ftr" sz="quarter" idx="3"/>
          </p:nvPr>
        </p:nvSpPr>
        <p:spPr>
          <a:xfrm>
            <a:off x="2286000" y="6438036"/>
            <a:ext cx="7620000" cy="225575"/>
          </a:xfrm>
          <a:prstGeom prst="rect">
            <a:avLst/>
          </a:prstGeom>
        </p:spPr>
        <p:txBody>
          <a:bodyPr vert="horz" lIns="0" tIns="0" rIns="0" bIns="0" rtlCol="0" anchor="b" anchorCtr="0">
            <a:spAutoFit/>
          </a:bodyPr>
          <a:lstStyle>
            <a:lvl1pPr>
              <a:lnSpc>
                <a:spcPts val="1867"/>
              </a:lnSpc>
              <a:defRPr lang="en-US" sz="1467" smtClean="0">
                <a:solidFill>
                  <a:schemeClr val="tx1"/>
                </a:solidFill>
              </a:defRPr>
            </a:lvl1pPr>
          </a:lstStyle>
          <a:p>
            <a:pPr algn="ctr"/>
            <a:r>
              <a:rPr lang="en-CA"/>
              <a:t>CONFIDENTIAL: This document is for discussion only and is not for circulation to the public. </a:t>
            </a:r>
            <a:endParaRPr lang="en-US"/>
          </a:p>
        </p:txBody>
      </p:sp>
    </p:spTree>
    <p:extLst>
      <p:ext uri="{BB962C8B-B14F-4D97-AF65-F5344CB8AC3E}">
        <p14:creationId xmlns:p14="http://schemas.microsoft.com/office/powerpoint/2010/main" val="3788716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29A159-7B94-4DC4-AD75-F35C769851CE}"/>
              </a:ext>
            </a:extLst>
          </p:cNvPr>
          <p:cNvSpPr>
            <a:spLocks noGrp="1"/>
          </p:cNvSpPr>
          <p:nvPr>
            <p:ph sz="quarter" idx="14"/>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a:extLst>
              <a:ext uri="{FF2B5EF4-FFF2-40B4-BE49-F238E27FC236}">
                <a16:creationId xmlns:a16="http://schemas.microsoft.com/office/drawing/2014/main" id="{26B98DAD-3CD7-4C39-A3D5-CDE88659F6D1}"/>
              </a:ext>
            </a:extLst>
          </p:cNvPr>
          <p:cNvSpPr>
            <a:spLocks noGrp="1"/>
          </p:cNvSpPr>
          <p:nvPr>
            <p:ph type="body" sz="quarter" idx="13" hasCustomPrompt="1"/>
          </p:nvPr>
        </p:nvSpPr>
        <p:spPr>
          <a:xfrm>
            <a:off x="228600" y="5760720"/>
            <a:ext cx="11704320" cy="261610"/>
          </a:xfrm>
        </p:spPr>
        <p:txBody>
          <a:bodyPr anchor="b" anchorCtr="0"/>
          <a:lstStyle>
            <a:lvl1pPr marL="143992" indent="-143992">
              <a:tabLst>
                <a:tab pos="143992" algn="l"/>
              </a:tabLst>
              <a:defRPr sz="1100">
                <a:solidFill>
                  <a:schemeClr val="tx1"/>
                </a:solidFill>
                <a:latin typeface="Arial Narrow" panose="020B0606020202030204" pitchFamily="34" charset="0"/>
              </a:defRPr>
            </a:lvl1pPr>
          </a:lstStyle>
          <a:p>
            <a:pPr lvl="0"/>
            <a:r>
              <a:rPr lang="en-US"/>
              <a:t>Click to insert footnote</a:t>
            </a:r>
            <a:endParaRPr lang="en-CA"/>
          </a:p>
        </p:txBody>
      </p:sp>
      <p:sp>
        <p:nvSpPr>
          <p:cNvPr id="5" name="Footer Placeholder 4">
            <a:extLst>
              <a:ext uri="{FF2B5EF4-FFF2-40B4-BE49-F238E27FC236}">
                <a16:creationId xmlns:a16="http://schemas.microsoft.com/office/drawing/2014/main" id="{20846A9D-A755-43AF-B3F8-8C13C1B642E0}"/>
              </a:ext>
            </a:extLst>
          </p:cNvPr>
          <p:cNvSpPr>
            <a:spLocks noGrp="1"/>
          </p:cNvSpPr>
          <p:nvPr>
            <p:ph type="ftr" sz="quarter" idx="15"/>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DA427C4D-878E-49C2-8634-F6DDC0C0027F}"/>
              </a:ext>
            </a:extLst>
          </p:cNvPr>
          <p:cNvSpPr>
            <a:spLocks noGrp="1"/>
          </p:cNvSpPr>
          <p:nvPr>
            <p:ph type="sldNum" sz="quarter" idx="16"/>
          </p:nvPr>
        </p:nvSpPr>
        <p:spPr/>
        <p:txBody>
          <a:bodyPr/>
          <a:lstStyle/>
          <a:p>
            <a:fld id="{98834F8B-9DBE-4684-A222-1DB2782FF993}" type="slidenum">
              <a:rPr lang="en-US" smtClean="0"/>
              <a:pPr/>
              <a:t>‹N°›</a:t>
            </a:fld>
            <a:endParaRPr lang="en-US"/>
          </a:p>
        </p:txBody>
      </p:sp>
      <p:sp>
        <p:nvSpPr>
          <p:cNvPr id="3" name="Title 2">
            <a:extLst>
              <a:ext uri="{FF2B5EF4-FFF2-40B4-BE49-F238E27FC236}">
                <a16:creationId xmlns:a16="http://schemas.microsoft.com/office/drawing/2014/main" id="{6CE30579-7463-4BD0-AB97-1A38B3DC4C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0486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D52F16-3CCC-4E96-A7FE-694365C43212}"/>
              </a:ext>
            </a:extLst>
          </p:cNvPr>
          <p:cNvSpPr>
            <a:spLocks noGrp="1"/>
          </p:cNvSpPr>
          <p:nvPr>
            <p:ph type="title"/>
          </p:nvPr>
        </p:nvSpPr>
        <p:spPr/>
        <p:txBody>
          <a:bodyPr>
            <a:spAutoFit/>
          </a:bodyPr>
          <a:lstStyle/>
          <a:p>
            <a:r>
              <a:rPr lang="en-US"/>
              <a:t>Click to edit Master title style</a:t>
            </a:r>
            <a:endParaRPr lang="en-CA"/>
          </a:p>
        </p:txBody>
      </p:sp>
      <p:sp>
        <p:nvSpPr>
          <p:cNvPr id="8" name="Text Placeholder 7">
            <a:extLst>
              <a:ext uri="{FF2B5EF4-FFF2-40B4-BE49-F238E27FC236}">
                <a16:creationId xmlns:a16="http://schemas.microsoft.com/office/drawing/2014/main" id="{447C0A92-161A-4E9D-88EE-E6BABBC9C5A0}"/>
              </a:ext>
            </a:extLst>
          </p:cNvPr>
          <p:cNvSpPr>
            <a:spLocks noGrp="1"/>
          </p:cNvSpPr>
          <p:nvPr>
            <p:ph type="body" sz="quarter" idx="13"/>
          </p:nvPr>
        </p:nvSpPr>
        <p:spPr>
          <a:xfrm>
            <a:off x="228600" y="3383280"/>
            <a:ext cx="10515600" cy="426913"/>
          </a:xfrm>
        </p:spPr>
        <p:txBody>
          <a:bodyPr>
            <a:spAutoFit/>
          </a:bodyPr>
          <a:lstStyle/>
          <a:p>
            <a:pPr lvl="0"/>
            <a:r>
              <a:rPr lang="en-US"/>
              <a:t>Click to edit Master text styles</a:t>
            </a:r>
            <a:endParaRPr lang="en-CA"/>
          </a:p>
        </p:txBody>
      </p:sp>
      <p:sp>
        <p:nvSpPr>
          <p:cNvPr id="7" name="Footer Placeholder 6">
            <a:extLst>
              <a:ext uri="{FF2B5EF4-FFF2-40B4-BE49-F238E27FC236}">
                <a16:creationId xmlns:a16="http://schemas.microsoft.com/office/drawing/2014/main" id="{9293062A-6297-4B5F-B72B-88B2B6CDAC43}"/>
              </a:ext>
            </a:extLst>
          </p:cNvPr>
          <p:cNvSpPr>
            <a:spLocks noGrp="1"/>
          </p:cNvSpPr>
          <p:nvPr>
            <p:ph type="ftr" sz="quarter" idx="14"/>
          </p:nvPr>
        </p:nvSpPr>
        <p:spPr/>
        <p:txBody>
          <a:bodyPr/>
          <a:lstStyle/>
          <a:p>
            <a:r>
              <a:rPr lang="en-CA"/>
              <a:t>CONFIDENTIAL</a:t>
            </a:r>
          </a:p>
        </p:txBody>
      </p:sp>
      <p:sp>
        <p:nvSpPr>
          <p:cNvPr id="9" name="Slide Number Placeholder 8">
            <a:extLst>
              <a:ext uri="{FF2B5EF4-FFF2-40B4-BE49-F238E27FC236}">
                <a16:creationId xmlns:a16="http://schemas.microsoft.com/office/drawing/2014/main" id="{C5AF0342-D202-47CA-83AE-C4390F44FB66}"/>
              </a:ext>
            </a:extLst>
          </p:cNvPr>
          <p:cNvSpPr>
            <a:spLocks noGrp="1"/>
          </p:cNvSpPr>
          <p:nvPr>
            <p:ph type="sldNum" sz="quarter" idx="15"/>
          </p:nvPr>
        </p:nvSpPr>
        <p:spPr/>
        <p:txBody>
          <a:bodyPr/>
          <a:lstStyle/>
          <a:p>
            <a:fld id="{B2135172-C026-4CB8-A306-6A9A76C20BFC}" type="slidenum">
              <a:rPr lang="en-CA" smtClean="0"/>
              <a:pPr/>
              <a:t>‹N°›</a:t>
            </a:fld>
            <a:endParaRPr lang="en-CA"/>
          </a:p>
        </p:txBody>
      </p:sp>
    </p:spTree>
    <p:extLst>
      <p:ext uri="{BB962C8B-B14F-4D97-AF65-F5344CB8AC3E}">
        <p14:creationId xmlns:p14="http://schemas.microsoft.com/office/powerpoint/2010/main" val="3701681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FDBAC6-E11E-4B8C-967C-6C7834C89AA4}"/>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5943600"/>
          </a:xfrm>
        </p:spPr>
        <p:txBody>
          <a:bodyPr anchor="t" anchorCtr="1">
            <a:noAutofit/>
          </a:bodyPr>
          <a:lstStyle>
            <a:lvl1pPr>
              <a:defRPr sz="1800"/>
            </a:lvl1pPr>
          </a:lstStyle>
          <a:p>
            <a:r>
              <a:rPr lang="en-CA"/>
              <a:t>Click icon to insert secondary photography</a:t>
            </a:r>
          </a:p>
        </p:txBody>
      </p:sp>
      <p:sp>
        <p:nvSpPr>
          <p:cNvPr id="5" name="Title 4">
            <a:extLst>
              <a:ext uri="{FF2B5EF4-FFF2-40B4-BE49-F238E27FC236}">
                <a16:creationId xmlns:a16="http://schemas.microsoft.com/office/drawing/2014/main" id="{A24F487F-54AF-481A-9C38-883F297E0F44}"/>
              </a:ext>
            </a:extLst>
          </p:cNvPr>
          <p:cNvSpPr>
            <a:spLocks noGrp="1"/>
          </p:cNvSpPr>
          <p:nvPr>
            <p:ph type="title"/>
          </p:nvPr>
        </p:nvSpPr>
        <p:spPr>
          <a:xfrm>
            <a:off x="228600" y="2743200"/>
            <a:ext cx="10515600" cy="593112"/>
          </a:xfrm>
        </p:spPr>
        <p:txBody>
          <a:bodyPr>
            <a:spAutoFit/>
          </a:bodyPr>
          <a:lstStyle/>
          <a:p>
            <a:r>
              <a:rPr lang="en-US"/>
              <a:t>Click to edit Master title style</a:t>
            </a:r>
            <a:endParaRPr lang="en-CA"/>
          </a:p>
        </p:txBody>
      </p:sp>
      <p:sp>
        <p:nvSpPr>
          <p:cNvPr id="9" name="Text Placeholder 8">
            <a:extLst>
              <a:ext uri="{FF2B5EF4-FFF2-40B4-BE49-F238E27FC236}">
                <a16:creationId xmlns:a16="http://schemas.microsoft.com/office/drawing/2014/main" id="{033B9B69-5857-4BDC-BFCD-8EEBE8BD7232}"/>
              </a:ext>
            </a:extLst>
          </p:cNvPr>
          <p:cNvSpPr>
            <a:spLocks noGrp="1"/>
          </p:cNvSpPr>
          <p:nvPr>
            <p:ph type="body" sz="quarter" idx="13"/>
          </p:nvPr>
        </p:nvSpPr>
        <p:spPr>
          <a:xfrm>
            <a:off x="228600" y="3383280"/>
            <a:ext cx="1051560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9740FE5F-6567-4E88-B1B8-280144305282}"/>
              </a:ext>
            </a:extLst>
          </p:cNvPr>
          <p:cNvSpPr>
            <a:spLocks noGrp="1"/>
          </p:cNvSpPr>
          <p:nvPr>
            <p:ph type="ftr" sz="quarter" idx="14"/>
          </p:nvPr>
        </p:nvSpPr>
        <p:spPr/>
        <p:txBody>
          <a:bodyPr/>
          <a:lstStyle/>
          <a:p>
            <a:r>
              <a:rPr lang="en-CA"/>
              <a:t>CONFIDENTIAL</a:t>
            </a:r>
          </a:p>
        </p:txBody>
      </p:sp>
      <p:sp>
        <p:nvSpPr>
          <p:cNvPr id="7" name="Slide Number Placeholder 6">
            <a:extLst>
              <a:ext uri="{FF2B5EF4-FFF2-40B4-BE49-F238E27FC236}">
                <a16:creationId xmlns:a16="http://schemas.microsoft.com/office/drawing/2014/main" id="{237B92D5-3376-4709-B869-35D32AD50C5E}"/>
              </a:ext>
            </a:extLst>
          </p:cNvPr>
          <p:cNvSpPr>
            <a:spLocks noGrp="1"/>
          </p:cNvSpPr>
          <p:nvPr>
            <p:ph type="sldNum" sz="quarter" idx="15"/>
          </p:nvPr>
        </p:nvSpPr>
        <p:spPr/>
        <p:txBody>
          <a:bodyPr/>
          <a:lstStyle/>
          <a:p>
            <a:fld id="{B2135172-C026-4CB8-A306-6A9A76C20BFC}" type="slidenum">
              <a:rPr lang="en-CA" smtClean="0"/>
              <a:pPr/>
              <a:t>‹N°›</a:t>
            </a:fld>
            <a:endParaRPr lang="en-CA"/>
          </a:p>
        </p:txBody>
      </p:sp>
    </p:spTree>
    <p:extLst>
      <p:ext uri="{BB962C8B-B14F-4D97-AF65-F5344CB8AC3E}">
        <p14:creationId xmlns:p14="http://schemas.microsoft.com/office/powerpoint/2010/main" val="66901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_Bot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2FDDA5-0622-48E7-9A38-7B10E9CA25A7}"/>
              </a:ext>
            </a:extLst>
          </p:cNvPr>
          <p:cNvSpPr>
            <a:spLocks noGrp="1"/>
          </p:cNvSpPr>
          <p:nvPr>
            <p:ph type="title"/>
          </p:nvPr>
        </p:nvSpPr>
        <p:spPr>
          <a:xfrm>
            <a:off x="228600" y="1188720"/>
            <a:ext cx="10515600" cy="593112"/>
          </a:xfrm>
        </p:spPr>
        <p:txBody>
          <a:bodyPr tIns="46800" bIns="46800">
            <a:spAutoFit/>
          </a:bodyPr>
          <a:lstStyle/>
          <a:p>
            <a:r>
              <a:rPr lang="en-US"/>
              <a:t>Click to edit Master title style</a:t>
            </a:r>
            <a:endParaRPr lang="en-CA"/>
          </a:p>
        </p:txBody>
      </p:sp>
      <p:sp>
        <p:nvSpPr>
          <p:cNvPr id="9" name="Text Placeholder 8">
            <a:extLst>
              <a:ext uri="{FF2B5EF4-FFF2-40B4-BE49-F238E27FC236}">
                <a16:creationId xmlns:a16="http://schemas.microsoft.com/office/drawing/2014/main" id="{E6B03CAA-6AAB-47A9-8A14-07CE0BD77D82}"/>
              </a:ext>
            </a:extLst>
          </p:cNvPr>
          <p:cNvSpPr>
            <a:spLocks noGrp="1"/>
          </p:cNvSpPr>
          <p:nvPr>
            <p:ph type="body" sz="quarter" idx="14"/>
          </p:nvPr>
        </p:nvSpPr>
        <p:spPr>
          <a:xfrm>
            <a:off x="228600" y="1828800"/>
            <a:ext cx="10515600" cy="426913"/>
          </a:xfrm>
        </p:spPr>
        <p:txBody>
          <a:bodyPr tIns="46800" bIns="46800">
            <a:spAutoFit/>
          </a:bodyPr>
          <a:lstStyle/>
          <a:p>
            <a:pPr lvl="0"/>
            <a:r>
              <a:rPr lang="en-US"/>
              <a:t>Click to edit Master text styles</a:t>
            </a:r>
            <a:endParaRPr lang="en-CA"/>
          </a:p>
        </p:txBody>
      </p:sp>
      <p:sp>
        <p:nvSpPr>
          <p:cNvPr id="6" name="Footer Placeholder 5">
            <a:extLst>
              <a:ext uri="{FF2B5EF4-FFF2-40B4-BE49-F238E27FC236}">
                <a16:creationId xmlns:a16="http://schemas.microsoft.com/office/drawing/2014/main" id="{CFEA8DFD-0030-433F-A702-A2F456093A15}"/>
              </a:ext>
            </a:extLst>
          </p:cNvPr>
          <p:cNvSpPr>
            <a:spLocks noGrp="1"/>
          </p:cNvSpPr>
          <p:nvPr>
            <p:ph type="ftr" sz="quarter" idx="15"/>
          </p:nvPr>
        </p:nvSpPr>
        <p:spPr/>
        <p:txBody>
          <a:bodyPr/>
          <a:lstStyle/>
          <a:p>
            <a:r>
              <a:rPr lang="en-CA"/>
              <a:t>CONFIDENTIAL</a:t>
            </a:r>
          </a:p>
        </p:txBody>
      </p:sp>
      <p:sp>
        <p:nvSpPr>
          <p:cNvPr id="10" name="Slide Number Placeholder 9">
            <a:extLst>
              <a:ext uri="{FF2B5EF4-FFF2-40B4-BE49-F238E27FC236}">
                <a16:creationId xmlns:a16="http://schemas.microsoft.com/office/drawing/2014/main" id="{3460B60E-B05B-4600-A6B1-A96DE720BC9C}"/>
              </a:ext>
            </a:extLst>
          </p:cNvPr>
          <p:cNvSpPr>
            <a:spLocks noGrp="1"/>
          </p:cNvSpPr>
          <p:nvPr>
            <p:ph type="sldNum" sz="quarter" idx="16"/>
          </p:nvPr>
        </p:nvSpPr>
        <p:spPr/>
        <p:txBody>
          <a:bodyPr/>
          <a:lstStyle/>
          <a:p>
            <a:fld id="{B2135172-C026-4CB8-A306-6A9A76C20BFC}" type="slidenum">
              <a:rPr lang="en-CA" smtClean="0"/>
              <a:pPr/>
              <a:t>‹N°›</a:t>
            </a:fld>
            <a:endParaRPr lang="en-CA"/>
          </a:p>
        </p:txBody>
      </p:sp>
      <p:sp>
        <p:nvSpPr>
          <p:cNvPr id="8" name="Picture Placeholder 7">
            <a:extLst>
              <a:ext uri="{FF2B5EF4-FFF2-40B4-BE49-F238E27FC236}">
                <a16:creationId xmlns:a16="http://schemas.microsoft.com/office/drawing/2014/main" id="{947CF8AF-30C7-4790-A6AF-068EE32C7912}"/>
              </a:ext>
              <a:ext uri="{C183D7F6-B498-43B3-948B-1728B52AA6E4}">
                <adec:decorative xmlns:adec="http://schemas.microsoft.com/office/drawing/2017/decorative" val="1"/>
              </a:ext>
            </a:extLst>
          </p:cNvPr>
          <p:cNvSpPr>
            <a:spLocks noGrp="1"/>
          </p:cNvSpPr>
          <p:nvPr>
            <p:ph type="pic" sz="quarter" idx="13" hasCustomPrompt="1"/>
          </p:nvPr>
        </p:nvSpPr>
        <p:spPr>
          <a:xfrm>
            <a:off x="0" y="2926924"/>
            <a:ext cx="12192000" cy="301752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36714124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_Lt Gre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1905973-B385-411D-82C5-16ABA9B6608E}"/>
              </a:ext>
            </a:extLst>
          </p:cNvPr>
          <p:cNvSpPr>
            <a:spLocks noGrp="1"/>
          </p:cNvSpPr>
          <p:nvPr>
            <p:ph type="body" sz="quarter" idx="13"/>
          </p:nvPr>
        </p:nvSpPr>
        <p:spPr>
          <a:xfrm>
            <a:off x="228600" y="3383280"/>
            <a:ext cx="562356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E857A32D-A710-4784-914F-74512479F329}"/>
              </a:ext>
            </a:extLst>
          </p:cNvPr>
          <p:cNvSpPr>
            <a:spLocks noGrp="1"/>
          </p:cNvSpPr>
          <p:nvPr>
            <p:ph type="ftr" sz="quarter" idx="14"/>
          </p:nvPr>
        </p:nvSpPr>
        <p:spPr>
          <a:xfrm>
            <a:off x="1737360" y="6457650"/>
            <a:ext cx="4114800" cy="184666"/>
          </a:xfrm>
        </p:spPr>
        <p:txBody>
          <a:bodyPr>
            <a:spAutoFit/>
          </a:bodyPr>
          <a:lstStyle>
            <a:lvl1pPr algn="r">
              <a:defRPr/>
            </a:lvl1pPr>
          </a:lstStyle>
          <a:p>
            <a:r>
              <a:rPr lang="en-CA"/>
              <a:t>CONFIDENTIAL</a:t>
            </a:r>
          </a:p>
        </p:txBody>
      </p:sp>
      <p:sp>
        <p:nvSpPr>
          <p:cNvPr id="5" name="Slide Number Placeholder 4">
            <a:extLst>
              <a:ext uri="{FF2B5EF4-FFF2-40B4-BE49-F238E27FC236}">
                <a16:creationId xmlns:a16="http://schemas.microsoft.com/office/drawing/2014/main" id="{F9109F99-72F2-4F14-9DA4-D21436A11BD4}"/>
              </a:ext>
            </a:extLst>
          </p:cNvPr>
          <p:cNvSpPr>
            <a:spLocks noGrp="1"/>
          </p:cNvSpPr>
          <p:nvPr>
            <p:ph type="sldNum" sz="quarter" idx="15"/>
          </p:nvPr>
        </p:nvSpPr>
        <p:spPr>
          <a:xfrm>
            <a:off x="9189720" y="6473039"/>
            <a:ext cx="2743200" cy="184666"/>
          </a:xfrm>
        </p:spPr>
        <p:txBody>
          <a:bodyPr/>
          <a:lstStyle/>
          <a:p>
            <a:fld id="{B2135172-C026-4CB8-A306-6A9A76C20BFC}" type="slidenum">
              <a:rPr lang="en-CA" smtClean="0"/>
              <a:pPr/>
              <a:t>‹N°›</a:t>
            </a:fld>
            <a:endParaRPr lang="en-CA"/>
          </a:p>
        </p:txBody>
      </p:sp>
      <p:sp>
        <p:nvSpPr>
          <p:cNvPr id="6" name="Picture Placeholder 5">
            <a:extLst>
              <a:ext uri="{FF2B5EF4-FFF2-40B4-BE49-F238E27FC236}">
                <a16:creationId xmlns:a16="http://schemas.microsoft.com/office/drawing/2014/main" id="{2A9D4EDF-6FC1-46D0-9DD5-A13C62F67651}"/>
              </a:ext>
              <a:ext uri="{C183D7F6-B498-43B3-948B-1728B52AA6E4}">
                <adec:decorative xmlns:adec="http://schemas.microsoft.com/office/drawing/2017/decorative" val="1"/>
              </a:ext>
            </a:extLst>
          </p:cNvPr>
          <p:cNvSpPr>
            <a:spLocks noGrp="1"/>
          </p:cNvSpPr>
          <p:nvPr>
            <p:ph type="pic" sz="quarter" idx="12"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
        <p:nvSpPr>
          <p:cNvPr id="3" name="Title 2">
            <a:extLst>
              <a:ext uri="{FF2B5EF4-FFF2-40B4-BE49-F238E27FC236}">
                <a16:creationId xmlns:a16="http://schemas.microsoft.com/office/drawing/2014/main" id="{EB7981B1-6803-4B25-8CBE-BDC158BD9BD5}"/>
              </a:ext>
            </a:extLst>
          </p:cNvPr>
          <p:cNvSpPr>
            <a:spLocks noGrp="1"/>
          </p:cNvSpPr>
          <p:nvPr>
            <p:ph type="title"/>
          </p:nvPr>
        </p:nvSpPr>
        <p:spPr>
          <a:xfrm>
            <a:off x="228600" y="2194560"/>
            <a:ext cx="5623560" cy="1091710"/>
          </a:xfrm>
        </p:spPr>
        <p:txBody>
          <a:bodyPr>
            <a:spAutoFit/>
          </a:bodyPr>
          <a:lstStyle/>
          <a:p>
            <a:r>
              <a:rPr lang="en-US"/>
              <a:t>Click to edit Master title style</a:t>
            </a:r>
          </a:p>
        </p:txBody>
      </p:sp>
    </p:spTree>
    <p:extLst>
      <p:ext uri="{BB962C8B-B14F-4D97-AF65-F5344CB8AC3E}">
        <p14:creationId xmlns:p14="http://schemas.microsoft.com/office/powerpoint/2010/main" val="2030652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_Red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B911CB-4C23-4653-88EB-98E0FABD185E}"/>
              </a:ext>
            </a:extLst>
          </p:cNvPr>
          <p:cNvSpPr>
            <a:spLocks noGrp="1"/>
          </p:cNvSpPr>
          <p:nvPr>
            <p:ph type="title"/>
          </p:nvPr>
        </p:nvSpPr>
        <p:spPr>
          <a:xfrm>
            <a:off x="228600" y="2194560"/>
            <a:ext cx="5623560" cy="1091710"/>
          </a:xfrm>
        </p:spPr>
        <p:txBody>
          <a:bodyPr>
            <a:spAutoFit/>
          </a:bodyPr>
          <a:lstStyle>
            <a:lvl1pPr>
              <a:defRPr>
                <a:solidFill>
                  <a:schemeClr val="bg1"/>
                </a:solidFill>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CD5B2345-2122-44DA-86D6-A7CDAA268ED2}"/>
              </a:ext>
            </a:extLst>
          </p:cNvPr>
          <p:cNvSpPr>
            <a:spLocks noGrp="1"/>
          </p:cNvSpPr>
          <p:nvPr>
            <p:ph type="body" sz="quarter" idx="13"/>
          </p:nvPr>
        </p:nvSpPr>
        <p:spPr>
          <a:xfrm>
            <a:off x="228600" y="3383280"/>
            <a:ext cx="5623560" cy="426913"/>
          </a:xfrm>
        </p:spPr>
        <p:txBody>
          <a:bodyPr>
            <a:spAutoFit/>
          </a:bodyPr>
          <a:lstStyle>
            <a:lvl1pPr>
              <a:defRPr>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5B97744E-D1F5-4809-907B-E8BE1B01464C}"/>
              </a:ext>
            </a:extLst>
          </p:cNvPr>
          <p:cNvSpPr>
            <a:spLocks noGrp="1"/>
          </p:cNvSpPr>
          <p:nvPr>
            <p:ph type="ftr" sz="quarter" idx="14"/>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5" name="Slide Number Placeholder 4">
            <a:extLst>
              <a:ext uri="{FF2B5EF4-FFF2-40B4-BE49-F238E27FC236}">
                <a16:creationId xmlns:a16="http://schemas.microsoft.com/office/drawing/2014/main" id="{66D018F0-CFAF-4FC6-8154-C95C618F07DB}"/>
              </a:ext>
            </a:extLst>
          </p:cNvPr>
          <p:cNvSpPr>
            <a:spLocks noGrp="1"/>
          </p:cNvSpPr>
          <p:nvPr>
            <p:ph type="sldNum" sz="quarter" idx="15"/>
          </p:nvPr>
        </p:nvSpPr>
        <p:spPr>
          <a:xfrm>
            <a:off x="9189720" y="6473039"/>
            <a:ext cx="2743200" cy="184666"/>
          </a:xfrm>
        </p:spPr>
        <p:txBody>
          <a:bodyPr/>
          <a:lstStyle/>
          <a:p>
            <a:fld id="{B2135172-C026-4CB8-A306-6A9A76C20BFC}" type="slidenum">
              <a:rPr lang="en-CA" smtClean="0"/>
              <a:pPr/>
              <a:t>‹N°›</a:t>
            </a:fld>
            <a:endParaRPr lang="en-CA"/>
          </a:p>
        </p:txBody>
      </p:sp>
      <p:sp>
        <p:nvSpPr>
          <p:cNvPr id="7" name="Picture Placeholder 6">
            <a:extLst>
              <a:ext uri="{FF2B5EF4-FFF2-40B4-BE49-F238E27FC236}">
                <a16:creationId xmlns:a16="http://schemas.microsoft.com/office/drawing/2014/main" id="{E6842A33-32CE-446C-AD25-2E3EC6B72CD8}"/>
              </a:ext>
              <a:ext uri="{C183D7F6-B498-43B3-948B-1728B52AA6E4}">
                <adec:decorative xmlns:adec="http://schemas.microsoft.com/office/drawing/2017/decorative" val="1"/>
              </a:ext>
            </a:extLst>
          </p:cNvPr>
          <p:cNvSpPr>
            <a:spLocks noGrp="1"/>
          </p:cNvSpPr>
          <p:nvPr>
            <p:ph type="pic" sz="quarter" idx="12"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427825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_Burgundy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0E2AEF-2BF0-4133-9AAC-75606ADBE7E4}"/>
              </a:ext>
            </a:extLst>
          </p:cNvPr>
          <p:cNvSpPr>
            <a:spLocks noGrp="1"/>
          </p:cNvSpPr>
          <p:nvPr>
            <p:ph type="title"/>
          </p:nvPr>
        </p:nvSpPr>
        <p:spPr>
          <a:xfrm>
            <a:off x="228600" y="2194560"/>
            <a:ext cx="5623560" cy="1091710"/>
          </a:xfrm>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F1D2FF8A-D6B1-4AEB-8CD7-64C08BA877E6}"/>
              </a:ext>
            </a:extLst>
          </p:cNvPr>
          <p:cNvSpPr>
            <a:spLocks noGrp="1"/>
          </p:cNvSpPr>
          <p:nvPr>
            <p:ph type="body" sz="quarter" idx="14"/>
          </p:nvPr>
        </p:nvSpPr>
        <p:spPr>
          <a:xfrm>
            <a:off x="228600" y="3383280"/>
            <a:ext cx="5623560" cy="426913"/>
          </a:xfrm>
        </p:spPr>
        <p:txBody>
          <a:bodyPr>
            <a:spAutoFit/>
          </a:bodyPr>
          <a:lstStyle>
            <a:lvl1pPr>
              <a:defRPr>
                <a:solidFill>
                  <a:schemeClr val="bg1"/>
                </a:solidFill>
              </a:defRPr>
            </a:lvl1pPr>
            <a:lvl2pPr marL="60957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D1B95478-8DCA-45A3-BB06-284C605E1665}"/>
              </a:ext>
            </a:extLst>
          </p:cNvPr>
          <p:cNvSpPr>
            <a:spLocks noGrp="1"/>
          </p:cNvSpPr>
          <p:nvPr>
            <p:ph type="ftr" sz="quarter" idx="15"/>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5" name="Slide Number Placeholder 4">
            <a:extLst>
              <a:ext uri="{FF2B5EF4-FFF2-40B4-BE49-F238E27FC236}">
                <a16:creationId xmlns:a16="http://schemas.microsoft.com/office/drawing/2014/main" id="{1FBB2F02-46CD-4686-98E9-9E16B3226234}"/>
              </a:ext>
            </a:extLst>
          </p:cNvPr>
          <p:cNvSpPr>
            <a:spLocks noGrp="1"/>
          </p:cNvSpPr>
          <p:nvPr>
            <p:ph type="sldNum" sz="quarter" idx="16"/>
          </p:nvPr>
        </p:nvSpPr>
        <p:spPr>
          <a:xfrm>
            <a:off x="9189720" y="6473039"/>
            <a:ext cx="2743200" cy="184666"/>
          </a:xfrm>
        </p:spPr>
        <p:txBody>
          <a:bodyPr/>
          <a:lstStyle/>
          <a:p>
            <a:fld id="{B2135172-C026-4CB8-A306-6A9A76C20BFC}" type="slidenum">
              <a:rPr lang="en-CA" smtClean="0"/>
              <a:pPr/>
              <a:t>‹N°›</a:t>
            </a:fld>
            <a:endParaRPr lang="en-CA"/>
          </a:p>
        </p:txBody>
      </p:sp>
      <p:sp>
        <p:nvSpPr>
          <p:cNvPr id="10" name="Picture Placeholder 9">
            <a:extLst>
              <a:ext uri="{FF2B5EF4-FFF2-40B4-BE49-F238E27FC236}">
                <a16:creationId xmlns:a16="http://schemas.microsoft.com/office/drawing/2014/main" id="{FB8E0C6F-6A9D-4EA9-9445-94E6556A63C1}"/>
              </a:ext>
              <a:ext uri="{C183D7F6-B498-43B3-948B-1728B52AA6E4}">
                <adec:decorative xmlns:adec="http://schemas.microsoft.com/office/drawing/2017/decorative" val="1"/>
              </a:ext>
            </a:extLst>
          </p:cNvPr>
          <p:cNvSpPr>
            <a:spLocks noGrp="1"/>
          </p:cNvSpPr>
          <p:nvPr>
            <p:ph type="pic" sz="quarter" idx="13" hasCustomPrompt="1"/>
          </p:nvPr>
        </p:nvSpPr>
        <p:spPr>
          <a:xfrm>
            <a:off x="6095997" y="0"/>
            <a:ext cx="60960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2828022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_Charcoal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5B4267-E4D5-4030-A292-84ACFC38B3C7}"/>
              </a:ext>
            </a:extLst>
          </p:cNvPr>
          <p:cNvSpPr>
            <a:spLocks noGrp="1"/>
          </p:cNvSpPr>
          <p:nvPr>
            <p:ph type="title"/>
          </p:nvPr>
        </p:nvSpPr>
        <p:spPr>
          <a:xfrm>
            <a:off x="228600" y="2194560"/>
            <a:ext cx="5623560" cy="1091710"/>
          </a:xfrm>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5775289B-4502-480F-9E0F-803B7ADD8AE2}"/>
              </a:ext>
            </a:extLst>
          </p:cNvPr>
          <p:cNvSpPr>
            <a:spLocks noGrp="1"/>
          </p:cNvSpPr>
          <p:nvPr>
            <p:ph type="body" sz="quarter" idx="14"/>
          </p:nvPr>
        </p:nvSpPr>
        <p:spPr>
          <a:xfrm>
            <a:off x="228600" y="3383280"/>
            <a:ext cx="5623560" cy="426913"/>
          </a:xfrm>
        </p:spPr>
        <p:txBody>
          <a:bodyPr>
            <a:spAutoFit/>
          </a:bodyPr>
          <a:lstStyle>
            <a:lvl1pPr>
              <a:defRPr>
                <a:solidFill>
                  <a:schemeClr val="bg1"/>
                </a:solidFill>
              </a:defRPr>
            </a:lvl1p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45CFF457-B790-47BC-BD1D-BD63B1789AC6}"/>
              </a:ext>
            </a:extLst>
          </p:cNvPr>
          <p:cNvSpPr>
            <a:spLocks noGrp="1"/>
          </p:cNvSpPr>
          <p:nvPr>
            <p:ph type="ftr" sz="quarter" idx="15"/>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5" name="Slide Number Placeholder 4">
            <a:extLst>
              <a:ext uri="{FF2B5EF4-FFF2-40B4-BE49-F238E27FC236}">
                <a16:creationId xmlns:a16="http://schemas.microsoft.com/office/drawing/2014/main" id="{FF711B76-E43E-4048-846F-46CB8ADDDD64}"/>
              </a:ext>
            </a:extLst>
          </p:cNvPr>
          <p:cNvSpPr>
            <a:spLocks noGrp="1"/>
          </p:cNvSpPr>
          <p:nvPr>
            <p:ph type="sldNum" sz="quarter" idx="16"/>
          </p:nvPr>
        </p:nvSpPr>
        <p:spPr>
          <a:xfrm>
            <a:off x="9189720" y="6473039"/>
            <a:ext cx="2743200" cy="184666"/>
          </a:xfrm>
        </p:spPr>
        <p:txBody>
          <a:bodyPr/>
          <a:lstStyle/>
          <a:p>
            <a:fld id="{B2135172-C026-4CB8-A306-6A9A76C20BFC}" type="slidenum">
              <a:rPr lang="en-CA" smtClean="0"/>
              <a:pPr/>
              <a:t>‹N°›</a:t>
            </a:fld>
            <a:endParaRPr lang="en-CA"/>
          </a:p>
        </p:txBody>
      </p:sp>
      <p:sp>
        <p:nvSpPr>
          <p:cNvPr id="10" name="Picture Placeholder 9">
            <a:extLst>
              <a:ext uri="{FF2B5EF4-FFF2-40B4-BE49-F238E27FC236}">
                <a16:creationId xmlns:a16="http://schemas.microsoft.com/office/drawing/2014/main" id="{69B2990E-2C83-4AED-8238-F38AE5437F88}"/>
              </a:ext>
              <a:ext uri="{C183D7F6-B498-43B3-948B-1728B52AA6E4}">
                <adec:decorative xmlns:adec="http://schemas.microsoft.com/office/drawing/2017/decorative" val="1"/>
              </a:ext>
            </a:extLst>
          </p:cNvPr>
          <p:cNvSpPr>
            <a:spLocks noGrp="1"/>
          </p:cNvSpPr>
          <p:nvPr>
            <p:ph type="pic" sz="quarter" idx="12" hasCustomPrompt="1"/>
          </p:nvPr>
        </p:nvSpPr>
        <p:spPr>
          <a:xfrm>
            <a:off x="6096000" y="0"/>
            <a:ext cx="6096000" cy="6858000"/>
          </a:xfrm>
        </p:spPr>
        <p:txBody>
          <a:bodyPr anchor="ctr" anchorCtr="1">
            <a:noAutofit/>
          </a:bodyPr>
          <a:lstStyle>
            <a:lvl1pPr>
              <a:defRPr sz="1800"/>
            </a:lvl1pPr>
          </a:lstStyle>
          <a:p>
            <a:r>
              <a:rPr lang="en-CA"/>
              <a:t>Click icon to insert secondary photography</a:t>
            </a:r>
          </a:p>
        </p:txBody>
      </p:sp>
    </p:spTree>
    <p:extLst>
      <p:ext uri="{BB962C8B-B14F-4D97-AF65-F5344CB8AC3E}">
        <p14:creationId xmlns:p14="http://schemas.microsoft.com/office/powerpoint/2010/main" val="2422666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_Red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A4BB4C-0057-4AC0-AEE2-F262ED13CA38}"/>
              </a:ext>
            </a:extLst>
          </p:cNvPr>
          <p:cNvSpPr>
            <a:spLocks noGrp="1"/>
          </p:cNvSpPr>
          <p:nvPr>
            <p:ph type="title"/>
          </p:nvPr>
        </p:nvSpPr>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AE72C8AA-B59B-471D-9176-761593D1F926}"/>
              </a:ext>
            </a:extLst>
          </p:cNvPr>
          <p:cNvSpPr>
            <a:spLocks noGrp="1"/>
          </p:cNvSpPr>
          <p:nvPr>
            <p:ph type="body" sz="quarter" idx="15"/>
          </p:nvPr>
        </p:nvSpPr>
        <p:spPr>
          <a:xfrm>
            <a:off x="228600" y="3383280"/>
            <a:ext cx="10515600" cy="426913"/>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13227A61-8E7A-441C-8DA7-E56109AFA96E}"/>
              </a:ext>
            </a:extLst>
          </p:cNvPr>
          <p:cNvSpPr>
            <a:spLocks noGrp="1"/>
          </p:cNvSpPr>
          <p:nvPr>
            <p:ph type="ftr" sz="quarter" idx="16"/>
          </p:nvPr>
        </p:nvSpPr>
        <p:spPr/>
        <p:txBody>
          <a:bodyPr/>
          <a:lstStyle>
            <a:lvl1pPr>
              <a:defRPr>
                <a:solidFill>
                  <a:schemeClr val="bg1"/>
                </a:solidFill>
              </a:defRPr>
            </a:lvl1pPr>
          </a:lstStyle>
          <a:p>
            <a:r>
              <a:rPr lang="en-CA"/>
              <a:t>CONFIDENTIAL</a:t>
            </a:r>
          </a:p>
        </p:txBody>
      </p:sp>
      <p:sp>
        <p:nvSpPr>
          <p:cNvPr id="6" name="Slide Number Placeholder 5">
            <a:extLst>
              <a:ext uri="{FF2B5EF4-FFF2-40B4-BE49-F238E27FC236}">
                <a16:creationId xmlns:a16="http://schemas.microsoft.com/office/drawing/2014/main" id="{076468EA-94F6-458B-BDF0-060365C8032A}"/>
              </a:ext>
            </a:extLst>
          </p:cNvPr>
          <p:cNvSpPr>
            <a:spLocks noGrp="1"/>
          </p:cNvSpPr>
          <p:nvPr>
            <p:ph type="sldNum" sz="quarter" idx="17"/>
          </p:nvPr>
        </p:nvSpPr>
        <p:spPr/>
        <p:txBody>
          <a:bodyPr/>
          <a:lstStyle>
            <a:lvl1pPr>
              <a:defRPr>
                <a:solidFill>
                  <a:schemeClr val="bg1"/>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372029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_Lt Gray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2C4C8A-2402-40BC-9D3D-E6C9ED43A431}"/>
              </a:ext>
            </a:extLst>
          </p:cNvPr>
          <p:cNvSpPr>
            <a:spLocks noGrp="1"/>
          </p:cNvSpPr>
          <p:nvPr>
            <p:ph type="title"/>
          </p:nvPr>
        </p:nvSpPr>
        <p:spPr>
          <a:xfrm>
            <a:off x="228600" y="2743200"/>
            <a:ext cx="10515600" cy="593112"/>
          </a:xfrm>
        </p:spPr>
        <p:txBody>
          <a:bodyPr>
            <a:spAutoFit/>
          </a:bodyPr>
          <a:lstStyle/>
          <a:p>
            <a:r>
              <a:rPr lang="en-US"/>
              <a:t>Click to edit Master title style</a:t>
            </a:r>
            <a:endParaRPr lang="en-CA"/>
          </a:p>
        </p:txBody>
      </p:sp>
      <p:sp>
        <p:nvSpPr>
          <p:cNvPr id="9" name="Text Placeholder 8">
            <a:extLst>
              <a:ext uri="{FF2B5EF4-FFF2-40B4-BE49-F238E27FC236}">
                <a16:creationId xmlns:a16="http://schemas.microsoft.com/office/drawing/2014/main" id="{5F1DC349-4751-4782-A527-266BB7F07EA2}"/>
              </a:ext>
            </a:extLst>
          </p:cNvPr>
          <p:cNvSpPr>
            <a:spLocks noGrp="1"/>
          </p:cNvSpPr>
          <p:nvPr>
            <p:ph type="body" sz="quarter" idx="15"/>
          </p:nvPr>
        </p:nvSpPr>
        <p:spPr>
          <a:xfrm>
            <a:off x="228600" y="3383280"/>
            <a:ext cx="1051560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6589F14A-8AD7-4D04-A40F-62AFE3091CA1}"/>
              </a:ext>
            </a:extLst>
          </p:cNvPr>
          <p:cNvSpPr>
            <a:spLocks noGrp="1"/>
          </p:cNvSpPr>
          <p:nvPr>
            <p:ph type="ftr" sz="quarter" idx="16"/>
          </p:nvPr>
        </p:nvSpPr>
        <p:spPr/>
        <p:txBody>
          <a:bodyPr/>
          <a:lstStyle/>
          <a:p>
            <a:r>
              <a:rPr lang="en-CA"/>
              <a:t>CONFIDENTIAL</a:t>
            </a:r>
          </a:p>
        </p:txBody>
      </p:sp>
      <p:sp>
        <p:nvSpPr>
          <p:cNvPr id="6" name="Slide Number Placeholder 5">
            <a:extLst>
              <a:ext uri="{FF2B5EF4-FFF2-40B4-BE49-F238E27FC236}">
                <a16:creationId xmlns:a16="http://schemas.microsoft.com/office/drawing/2014/main" id="{81CAFD6F-721E-4BDB-A333-713A4F0DEE5B}"/>
              </a:ext>
            </a:extLst>
          </p:cNvPr>
          <p:cNvSpPr>
            <a:spLocks noGrp="1"/>
          </p:cNvSpPr>
          <p:nvPr>
            <p:ph type="sldNum" sz="quarter" idx="17"/>
          </p:nvPr>
        </p:nvSpPr>
        <p:spPr/>
        <p:txBody>
          <a:bodyPr/>
          <a:lstStyle/>
          <a:p>
            <a:fld id="{B2135172-C026-4CB8-A306-6A9A76C20BFC}" type="slidenum">
              <a:rPr lang="en-CA" smtClean="0"/>
              <a:pPr/>
              <a:t>‹N°›</a:t>
            </a:fld>
            <a:endParaRPr lang="en-CA"/>
          </a:p>
        </p:txBody>
      </p:sp>
    </p:spTree>
    <p:extLst>
      <p:ext uri="{BB962C8B-B14F-4D97-AF65-F5344CB8AC3E}">
        <p14:creationId xmlns:p14="http://schemas.microsoft.com/office/powerpoint/2010/main" val="307102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_Charcoal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6F3D3E-F584-4078-9686-1040675B7B5F}"/>
              </a:ext>
            </a:extLst>
          </p:cNvPr>
          <p:cNvSpPr>
            <a:spLocks noGrp="1"/>
          </p:cNvSpPr>
          <p:nvPr>
            <p:ph type="title"/>
          </p:nvPr>
        </p:nvSpPr>
        <p:spPr/>
        <p:txBody>
          <a:bodyPr>
            <a:spAutoFit/>
          </a:bodyPr>
          <a:lstStyle>
            <a:lvl1pPr>
              <a:defRPr>
                <a:solidFill>
                  <a:schemeClr val="bg1"/>
                </a:solidFill>
              </a:defRPr>
            </a:lvl1pPr>
          </a:lstStyle>
          <a:p>
            <a:r>
              <a:rPr lang="en-US"/>
              <a:t>Click to edit Master title style</a:t>
            </a:r>
            <a:endParaRPr lang="en-CA"/>
          </a:p>
        </p:txBody>
      </p:sp>
      <p:sp>
        <p:nvSpPr>
          <p:cNvPr id="9" name="Text Placeholder 8">
            <a:extLst>
              <a:ext uri="{FF2B5EF4-FFF2-40B4-BE49-F238E27FC236}">
                <a16:creationId xmlns:a16="http://schemas.microsoft.com/office/drawing/2014/main" id="{3178BC80-CACD-4B5C-AB11-779E1AC17373}"/>
              </a:ext>
            </a:extLst>
          </p:cNvPr>
          <p:cNvSpPr>
            <a:spLocks noGrp="1"/>
          </p:cNvSpPr>
          <p:nvPr>
            <p:ph type="body" sz="quarter" idx="14"/>
          </p:nvPr>
        </p:nvSpPr>
        <p:spPr>
          <a:xfrm>
            <a:off x="228599" y="3383280"/>
            <a:ext cx="10515600" cy="426913"/>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E38855CC-455D-4293-8F30-A991CEA35106}"/>
              </a:ext>
            </a:extLst>
          </p:cNvPr>
          <p:cNvSpPr>
            <a:spLocks noGrp="1"/>
          </p:cNvSpPr>
          <p:nvPr>
            <p:ph type="ftr" sz="quarter" idx="15"/>
          </p:nvPr>
        </p:nvSpPr>
        <p:spPr/>
        <p:txBody>
          <a:bodyPr/>
          <a:lstStyle>
            <a:lvl1pPr>
              <a:defRPr>
                <a:solidFill>
                  <a:schemeClr val="bg1"/>
                </a:solidFill>
              </a:defRPr>
            </a:lvl1pPr>
          </a:lstStyle>
          <a:p>
            <a:r>
              <a:rPr lang="en-CA"/>
              <a:t>CONFIDENTIAL</a:t>
            </a:r>
          </a:p>
        </p:txBody>
      </p:sp>
      <p:sp>
        <p:nvSpPr>
          <p:cNvPr id="6" name="Slide Number Placeholder 5">
            <a:extLst>
              <a:ext uri="{FF2B5EF4-FFF2-40B4-BE49-F238E27FC236}">
                <a16:creationId xmlns:a16="http://schemas.microsoft.com/office/drawing/2014/main" id="{4EC7022B-1429-4B18-AA78-0CC4054DC062}"/>
              </a:ext>
            </a:extLst>
          </p:cNvPr>
          <p:cNvSpPr>
            <a:spLocks noGrp="1"/>
          </p:cNvSpPr>
          <p:nvPr>
            <p:ph type="sldNum" sz="quarter" idx="16"/>
          </p:nvPr>
        </p:nvSpPr>
        <p:spPr/>
        <p:txBody>
          <a:bodyPr/>
          <a:lstStyle>
            <a:lvl1pPr>
              <a:defRPr>
                <a:solidFill>
                  <a:schemeClr val="bg1"/>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29590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51A68B3-1F24-4C6C-816B-D046231FCE4E}"/>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5" name="Footer Placeholder 4">
            <a:extLst>
              <a:ext uri="{FF2B5EF4-FFF2-40B4-BE49-F238E27FC236}">
                <a16:creationId xmlns:a16="http://schemas.microsoft.com/office/drawing/2014/main" id="{82382F50-3363-43C1-873B-C1C7B6DED716}"/>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6FADA1FB-BB7C-4CD7-9390-75D39958B681}"/>
              </a:ext>
            </a:extLst>
          </p:cNvPr>
          <p:cNvSpPr>
            <a:spLocks noGrp="1"/>
          </p:cNvSpPr>
          <p:nvPr>
            <p:ph type="sldNum" sz="quarter" idx="15"/>
          </p:nvPr>
        </p:nvSpPr>
        <p:spPr/>
        <p:txBody>
          <a:bodyPr/>
          <a:lstStyle/>
          <a:p>
            <a:fld id="{98834F8B-9DBE-4684-A222-1DB2782FF993}" type="slidenum">
              <a:rPr lang="en-US" smtClean="0"/>
              <a:pPr/>
              <a:t>‹N°›</a:t>
            </a:fld>
            <a:endParaRPr lang="en-US"/>
          </a:p>
        </p:txBody>
      </p:sp>
      <p:sp>
        <p:nvSpPr>
          <p:cNvPr id="6" name="Title 5">
            <a:extLst>
              <a:ext uri="{FF2B5EF4-FFF2-40B4-BE49-F238E27FC236}">
                <a16:creationId xmlns:a16="http://schemas.microsoft.com/office/drawing/2014/main" id="{C1D7D6D0-5783-4C94-A90B-CAD14B9337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7495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_1/2 Lt Gray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A65832-F8A1-47A5-872D-7E0E5512BF4B}"/>
              </a:ext>
            </a:extLst>
          </p:cNvPr>
          <p:cNvSpPr>
            <a:spLocks noGrp="1"/>
          </p:cNvSpPr>
          <p:nvPr>
            <p:ph type="title"/>
          </p:nvPr>
        </p:nvSpPr>
        <p:spPr>
          <a:xfrm>
            <a:off x="228600" y="2194560"/>
            <a:ext cx="5623560" cy="1091710"/>
          </a:xfrm>
        </p:spPr>
        <p:txBody>
          <a:bodyPr>
            <a:spAutoFit/>
          </a:bodyPr>
          <a:lstStyle/>
          <a:p>
            <a:r>
              <a:rPr lang="en-US"/>
              <a:t>Click to edit Master title style</a:t>
            </a:r>
            <a:endParaRPr lang="en-CA"/>
          </a:p>
        </p:txBody>
      </p:sp>
      <p:sp>
        <p:nvSpPr>
          <p:cNvPr id="8" name="Text Placeholder 7">
            <a:extLst>
              <a:ext uri="{FF2B5EF4-FFF2-40B4-BE49-F238E27FC236}">
                <a16:creationId xmlns:a16="http://schemas.microsoft.com/office/drawing/2014/main" id="{059E640D-89CF-4DB4-884A-D473F0064FEE}"/>
              </a:ext>
            </a:extLst>
          </p:cNvPr>
          <p:cNvSpPr>
            <a:spLocks noGrp="1"/>
          </p:cNvSpPr>
          <p:nvPr>
            <p:ph type="body" sz="quarter" idx="14"/>
          </p:nvPr>
        </p:nvSpPr>
        <p:spPr>
          <a:xfrm>
            <a:off x="228600" y="3383280"/>
            <a:ext cx="562356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CD1DB180-DF92-496B-8EFC-F59F57C7C028}"/>
              </a:ext>
            </a:extLst>
          </p:cNvPr>
          <p:cNvSpPr>
            <a:spLocks noGrp="1"/>
          </p:cNvSpPr>
          <p:nvPr>
            <p:ph type="ftr" sz="quarter" idx="15"/>
          </p:nvPr>
        </p:nvSpPr>
        <p:spPr>
          <a:xfrm>
            <a:off x="228600" y="6473039"/>
            <a:ext cx="5623560" cy="169277"/>
          </a:xfrm>
        </p:spPr>
        <p:txBody>
          <a:bodyPr>
            <a:spAutoFit/>
          </a:bodyPr>
          <a:lstStyle/>
          <a:p>
            <a:r>
              <a:rPr lang="en-CA"/>
              <a:t>CONFIDENTIAL</a:t>
            </a:r>
          </a:p>
        </p:txBody>
      </p:sp>
      <p:sp>
        <p:nvSpPr>
          <p:cNvPr id="6" name="Slide Number Placeholder 5">
            <a:extLst>
              <a:ext uri="{FF2B5EF4-FFF2-40B4-BE49-F238E27FC236}">
                <a16:creationId xmlns:a16="http://schemas.microsoft.com/office/drawing/2014/main" id="{D6BEA942-967D-4DA4-B681-0C8ABDE457C6}"/>
              </a:ext>
            </a:extLst>
          </p:cNvPr>
          <p:cNvSpPr>
            <a:spLocks noGrp="1"/>
          </p:cNvSpPr>
          <p:nvPr>
            <p:ph type="sldNum" sz="quarter" idx="16"/>
          </p:nvPr>
        </p:nvSpPr>
        <p:spPr>
          <a:xfrm>
            <a:off x="9189720" y="6473039"/>
            <a:ext cx="2743200" cy="184666"/>
          </a:xfrm>
        </p:spPr>
        <p:txBody>
          <a:bodyPr/>
          <a:lstStyle/>
          <a:p>
            <a:fld id="{B2135172-C026-4CB8-A306-6A9A76C20BFC}" type="slidenum">
              <a:rPr lang="en-CA" smtClean="0"/>
              <a:pPr/>
              <a:t>‹N°›</a:t>
            </a:fld>
            <a:endParaRPr lang="en-CA"/>
          </a:p>
        </p:txBody>
      </p:sp>
    </p:spTree>
    <p:extLst>
      <p:ext uri="{BB962C8B-B14F-4D97-AF65-F5344CB8AC3E}">
        <p14:creationId xmlns:p14="http://schemas.microsoft.com/office/powerpoint/2010/main" val="2814421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_1/2 Red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E0C59-2670-44EC-88BD-99054C99A601}"/>
              </a:ext>
            </a:extLst>
          </p:cNvPr>
          <p:cNvSpPr>
            <a:spLocks noGrp="1"/>
          </p:cNvSpPr>
          <p:nvPr>
            <p:ph type="title"/>
          </p:nvPr>
        </p:nvSpPr>
        <p:spPr>
          <a:xfrm>
            <a:off x="228600" y="2194560"/>
            <a:ext cx="5623560" cy="1091710"/>
          </a:xfrm>
        </p:spPr>
        <p:txBody>
          <a:bodyPr>
            <a:spAutoFit/>
          </a:bodyPr>
          <a:lstStyle/>
          <a:p>
            <a:r>
              <a:rPr lang="en-US"/>
              <a:t>Click to edit Master title style</a:t>
            </a:r>
            <a:endParaRPr lang="en-CA"/>
          </a:p>
        </p:txBody>
      </p:sp>
      <p:sp>
        <p:nvSpPr>
          <p:cNvPr id="8" name="Text Placeholder 7">
            <a:extLst>
              <a:ext uri="{FF2B5EF4-FFF2-40B4-BE49-F238E27FC236}">
                <a16:creationId xmlns:a16="http://schemas.microsoft.com/office/drawing/2014/main" id="{901ECD2B-7969-4851-86BF-0AED77C66A53}"/>
              </a:ext>
            </a:extLst>
          </p:cNvPr>
          <p:cNvSpPr>
            <a:spLocks noGrp="1"/>
          </p:cNvSpPr>
          <p:nvPr>
            <p:ph type="body" sz="quarter" idx="14"/>
          </p:nvPr>
        </p:nvSpPr>
        <p:spPr>
          <a:xfrm>
            <a:off x="228600" y="3383280"/>
            <a:ext cx="562356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4A9C4A0A-FE01-4190-93BC-2143697D9683}"/>
              </a:ext>
            </a:extLst>
          </p:cNvPr>
          <p:cNvSpPr>
            <a:spLocks noGrp="1"/>
          </p:cNvSpPr>
          <p:nvPr>
            <p:ph type="ftr" sz="quarter" idx="15"/>
          </p:nvPr>
        </p:nvSpPr>
        <p:spPr>
          <a:xfrm>
            <a:off x="228600" y="6473039"/>
            <a:ext cx="5623560" cy="169277"/>
          </a:xfrm>
        </p:spPr>
        <p:txBody>
          <a:bodyPr>
            <a:spAutoFit/>
          </a:bodyPr>
          <a:lstStyle/>
          <a:p>
            <a:r>
              <a:rPr lang="en-CA"/>
              <a:t>CONFIDENTIAL</a:t>
            </a:r>
          </a:p>
        </p:txBody>
      </p:sp>
      <p:sp>
        <p:nvSpPr>
          <p:cNvPr id="6" name="Slide Number Placeholder 5">
            <a:extLst>
              <a:ext uri="{FF2B5EF4-FFF2-40B4-BE49-F238E27FC236}">
                <a16:creationId xmlns:a16="http://schemas.microsoft.com/office/drawing/2014/main" id="{9955A29E-ED8E-406F-B960-CB6431BE9692}"/>
              </a:ext>
            </a:extLst>
          </p:cNvPr>
          <p:cNvSpPr>
            <a:spLocks noGrp="1"/>
          </p:cNvSpPr>
          <p:nvPr>
            <p:ph type="sldNum" sz="quarter" idx="16"/>
          </p:nvPr>
        </p:nvSpPr>
        <p:spPr>
          <a:xfrm>
            <a:off x="9189720" y="6473039"/>
            <a:ext cx="2743200" cy="184666"/>
          </a:xfrm>
        </p:spPr>
        <p:txBody>
          <a:bodyPr/>
          <a:lstStyle>
            <a:lvl1pPr>
              <a:defRPr>
                <a:solidFill>
                  <a:schemeClr val="bg1"/>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8105201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_1/2 Charcoal Patter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4BDB28-4108-40CB-8743-3D20395D057B}"/>
              </a:ext>
            </a:extLst>
          </p:cNvPr>
          <p:cNvSpPr>
            <a:spLocks noGrp="1"/>
          </p:cNvSpPr>
          <p:nvPr>
            <p:ph type="title"/>
          </p:nvPr>
        </p:nvSpPr>
        <p:spPr>
          <a:xfrm>
            <a:off x="228600" y="2194560"/>
            <a:ext cx="5623560" cy="1091710"/>
          </a:xfrm>
        </p:spPr>
        <p:txBody>
          <a:bodyPr>
            <a:spAutoFit/>
          </a:bodyPr>
          <a:lstStyle/>
          <a:p>
            <a:r>
              <a:rPr lang="en-US"/>
              <a:t>Click to edit Master title style</a:t>
            </a:r>
            <a:endParaRPr lang="en-CA"/>
          </a:p>
        </p:txBody>
      </p:sp>
      <p:sp>
        <p:nvSpPr>
          <p:cNvPr id="8" name="Text Placeholder 7">
            <a:extLst>
              <a:ext uri="{FF2B5EF4-FFF2-40B4-BE49-F238E27FC236}">
                <a16:creationId xmlns:a16="http://schemas.microsoft.com/office/drawing/2014/main" id="{32F9A82F-B23D-448D-BA5D-DCDE78D35FB2}"/>
              </a:ext>
            </a:extLst>
          </p:cNvPr>
          <p:cNvSpPr>
            <a:spLocks noGrp="1"/>
          </p:cNvSpPr>
          <p:nvPr>
            <p:ph type="body" sz="quarter" idx="15"/>
          </p:nvPr>
        </p:nvSpPr>
        <p:spPr>
          <a:xfrm>
            <a:off x="228600" y="3383280"/>
            <a:ext cx="5623560" cy="426913"/>
          </a:xfrm>
        </p:spPr>
        <p:txBody>
          <a:bodyPr>
            <a:spAutoFit/>
          </a:bodyPr>
          <a:lstStyle/>
          <a:p>
            <a:pPr lvl="0"/>
            <a:r>
              <a:rPr lang="en-US"/>
              <a:t>Click to edit Master text styles</a:t>
            </a:r>
            <a:endParaRPr lang="en-CA"/>
          </a:p>
        </p:txBody>
      </p:sp>
      <p:sp>
        <p:nvSpPr>
          <p:cNvPr id="2" name="Footer Placeholder 1">
            <a:extLst>
              <a:ext uri="{FF2B5EF4-FFF2-40B4-BE49-F238E27FC236}">
                <a16:creationId xmlns:a16="http://schemas.microsoft.com/office/drawing/2014/main" id="{882AD95C-8159-42A3-A282-7355FAA893DC}"/>
              </a:ext>
            </a:extLst>
          </p:cNvPr>
          <p:cNvSpPr>
            <a:spLocks noGrp="1"/>
          </p:cNvSpPr>
          <p:nvPr>
            <p:ph type="ftr" sz="quarter" idx="16"/>
          </p:nvPr>
        </p:nvSpPr>
        <p:spPr>
          <a:xfrm>
            <a:off x="228600" y="6473039"/>
            <a:ext cx="5623560" cy="169277"/>
          </a:xfrm>
        </p:spPr>
        <p:txBody>
          <a:bodyPr>
            <a:spAutoFit/>
          </a:bodyPr>
          <a:lstStyle/>
          <a:p>
            <a:r>
              <a:rPr lang="en-CA"/>
              <a:t>CONFIDENTIAL</a:t>
            </a:r>
          </a:p>
        </p:txBody>
      </p:sp>
      <p:sp>
        <p:nvSpPr>
          <p:cNvPr id="6" name="Slide Number Placeholder 5">
            <a:extLst>
              <a:ext uri="{FF2B5EF4-FFF2-40B4-BE49-F238E27FC236}">
                <a16:creationId xmlns:a16="http://schemas.microsoft.com/office/drawing/2014/main" id="{A7087365-38F2-43FE-A244-29146543E82C}"/>
              </a:ext>
            </a:extLst>
          </p:cNvPr>
          <p:cNvSpPr>
            <a:spLocks noGrp="1"/>
          </p:cNvSpPr>
          <p:nvPr>
            <p:ph type="sldNum" sz="quarter" idx="17"/>
          </p:nvPr>
        </p:nvSpPr>
        <p:spPr>
          <a:xfrm>
            <a:off x="9189720" y="6473039"/>
            <a:ext cx="2743200" cy="184666"/>
          </a:xfrm>
        </p:spPr>
        <p:txBody>
          <a:bodyPr/>
          <a:lstStyle>
            <a:lvl1pPr>
              <a:defRPr>
                <a:solidFill>
                  <a:schemeClr val="bg1"/>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2233151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3438145"/>
            <a:ext cx="11042651" cy="584775"/>
          </a:xfrm>
        </p:spPr>
        <p:txBody>
          <a:bodyPr>
            <a:spAutoFit/>
          </a:bodyPr>
          <a:lstStyle>
            <a:lvl1pPr marL="0" indent="0">
              <a:lnSpc>
                <a:spcPct val="100000"/>
              </a:lnSpc>
              <a:buNone/>
              <a:defRPr sz="320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7" name="Text Placeholder 6">
            <a:extLst>
              <a:ext uri="{FF2B5EF4-FFF2-40B4-BE49-F238E27FC236}">
                <a16:creationId xmlns:a16="http://schemas.microsoft.com/office/drawing/2014/main" id="{8D3CFB5A-87FB-45CE-90F4-BB9ACEF3A133}"/>
              </a:ext>
            </a:extLst>
          </p:cNvPr>
          <p:cNvSpPr>
            <a:spLocks noGrp="1"/>
          </p:cNvSpPr>
          <p:nvPr>
            <p:ph type="body" sz="quarter" idx="13" hasCustomPrompt="1"/>
          </p:nvPr>
        </p:nvSpPr>
        <p:spPr>
          <a:xfrm>
            <a:off x="304802" y="2484795"/>
            <a:ext cx="11044767" cy="861775"/>
          </a:xfrm>
        </p:spPr>
        <p:txBody>
          <a:bodyPr anchor="b" anchorCtr="0"/>
          <a:lstStyle>
            <a:lvl1pPr>
              <a:lnSpc>
                <a:spcPct val="100000"/>
              </a:lnSpc>
              <a:spcBef>
                <a:spcPts val="0"/>
              </a:spcBef>
              <a:spcAft>
                <a:spcPts val="0"/>
              </a:spcAft>
              <a:defRPr sz="4800" b="1"/>
            </a:lvl1pPr>
            <a:lvl2pPr marL="0" indent="0">
              <a:lnSpc>
                <a:spcPts val="5200"/>
              </a:lnSpc>
              <a:spcBef>
                <a:spcPts val="0"/>
              </a:spcBef>
              <a:buNone/>
              <a:defRPr sz="4800" b="1">
                <a:solidFill>
                  <a:schemeClr val="accent5"/>
                </a:solidFill>
              </a:defRPr>
            </a:lvl2pPr>
            <a:lvl5pPr>
              <a:defRPr/>
            </a:lvl5pPr>
          </a:lstStyle>
          <a:p>
            <a:pPr lvl="0"/>
            <a:r>
              <a:rPr lang="en-US"/>
              <a:t>Click to add Section Title</a:t>
            </a:r>
          </a:p>
        </p:txBody>
      </p:sp>
    </p:spTree>
    <p:extLst>
      <p:ext uri="{BB962C8B-B14F-4D97-AF65-F5344CB8AC3E}">
        <p14:creationId xmlns:p14="http://schemas.microsoft.com/office/powerpoint/2010/main" val="3872040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376459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er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E122A-C770-40A5-B300-CAFA826D861B}"/>
              </a:ext>
            </a:extLst>
          </p:cNvPr>
          <p:cNvSpPr>
            <a:spLocks noGrp="1"/>
          </p:cNvSpPr>
          <p:nvPr>
            <p:ph type="title"/>
          </p:nvPr>
        </p:nvSpPr>
        <p:spPr>
          <a:xfrm>
            <a:off x="228600" y="731520"/>
            <a:ext cx="11750040" cy="593112"/>
          </a:xfrm>
        </p:spPr>
        <p:txBody>
          <a:bodyPr>
            <a:spAutoFit/>
          </a:bodyPr>
          <a:lstStyle/>
          <a:p>
            <a:r>
              <a:rPr lang="en-US"/>
              <a:t>Click to edit Master title style</a:t>
            </a:r>
            <a:endParaRPr lang="en-CA"/>
          </a:p>
        </p:txBody>
      </p:sp>
      <p:sp>
        <p:nvSpPr>
          <p:cNvPr id="9" name="Text Placeholder 8">
            <a:extLst>
              <a:ext uri="{FF2B5EF4-FFF2-40B4-BE49-F238E27FC236}">
                <a16:creationId xmlns:a16="http://schemas.microsoft.com/office/drawing/2014/main" id="{BF5A071F-E1FE-479D-B5BB-02E9028D5062}"/>
              </a:ext>
            </a:extLst>
          </p:cNvPr>
          <p:cNvSpPr>
            <a:spLocks noGrp="1"/>
          </p:cNvSpPr>
          <p:nvPr>
            <p:ph type="body" sz="quarter" idx="15"/>
          </p:nvPr>
        </p:nvSpPr>
        <p:spPr>
          <a:xfrm>
            <a:off x="228600" y="1371600"/>
            <a:ext cx="11750040" cy="463846"/>
          </a:xfrm>
        </p:spPr>
        <p:txBody>
          <a:bodyPr>
            <a:spAutoFit/>
          </a:bodyPr>
          <a:lstStyle/>
          <a:p>
            <a:pPr lvl="0"/>
            <a:r>
              <a:rPr lang="en-US"/>
              <a:t>Click to edit Master text styles</a:t>
            </a:r>
            <a:endParaRPr lang="en-CA"/>
          </a:p>
        </p:txBody>
      </p:sp>
      <p:sp>
        <p:nvSpPr>
          <p:cNvPr id="10" name="Picture Placeholder 9">
            <a:extLst>
              <a:ext uri="{FF2B5EF4-FFF2-40B4-BE49-F238E27FC236}">
                <a16:creationId xmlns:a16="http://schemas.microsoft.com/office/drawing/2014/main" id="{19A60A59-B889-4DB2-9CBB-0662A81DF8FC}"/>
              </a:ext>
              <a:ext uri="{C183D7F6-B498-43B3-948B-1728B52AA6E4}">
                <adec:decorative xmlns:adec="http://schemas.microsoft.com/office/drawing/2017/decorative" val="1"/>
              </a:ext>
            </a:extLst>
          </p:cNvPr>
          <p:cNvSpPr>
            <a:spLocks noGrp="1"/>
          </p:cNvSpPr>
          <p:nvPr>
            <p:ph type="pic" sz="quarter" idx="13" hasCustomPrompt="1"/>
          </p:nvPr>
        </p:nvSpPr>
        <p:spPr>
          <a:xfrm>
            <a:off x="0" y="2160000"/>
            <a:ext cx="12192000" cy="2736000"/>
          </a:xfrm>
        </p:spPr>
        <p:txBody>
          <a:bodyPr anchor="ctr" anchorCtr="1">
            <a:noAutofit/>
          </a:bodyPr>
          <a:lstStyle>
            <a:lvl1pPr>
              <a:defRPr sz="1800"/>
            </a:lvl1pPr>
          </a:lstStyle>
          <a:p>
            <a:r>
              <a:rPr lang="en-CA"/>
              <a:t>Click icon to insert secondary photography</a:t>
            </a:r>
          </a:p>
        </p:txBody>
      </p:sp>
      <p:sp>
        <p:nvSpPr>
          <p:cNvPr id="12" name="Text Placeholder 11">
            <a:extLst>
              <a:ext uri="{FF2B5EF4-FFF2-40B4-BE49-F238E27FC236}">
                <a16:creationId xmlns:a16="http://schemas.microsoft.com/office/drawing/2014/main" id="{1CAF5D6E-FC51-490A-82E8-895CA4143147}"/>
              </a:ext>
            </a:extLst>
          </p:cNvPr>
          <p:cNvSpPr>
            <a:spLocks noGrp="1"/>
          </p:cNvSpPr>
          <p:nvPr>
            <p:ph type="body" sz="quarter" idx="16" hasCustomPrompt="1"/>
          </p:nvPr>
        </p:nvSpPr>
        <p:spPr>
          <a:xfrm>
            <a:off x="228599" y="5029200"/>
            <a:ext cx="11750040" cy="730586"/>
          </a:xfrm>
        </p:spPr>
        <p:txBody>
          <a:bodyPr wrap="square">
            <a:spAutoFit/>
          </a:bodyPr>
          <a:lstStyle>
            <a:lvl1pPr>
              <a:lnSpc>
                <a:spcPct val="100000"/>
              </a:lnSpc>
              <a:spcBef>
                <a:spcPts val="0"/>
              </a:spcBef>
              <a:spcAft>
                <a:spcPts val="400"/>
              </a:spcAft>
              <a:defRPr sz="2000">
                <a:solidFill>
                  <a:schemeClr val="accent5"/>
                </a:solidFill>
              </a:defRPr>
            </a:lvl1pPr>
            <a:lvl2pPr marL="0" indent="0">
              <a:lnSpc>
                <a:spcPct val="100000"/>
              </a:lnSpc>
              <a:spcBef>
                <a:spcPts val="0"/>
              </a:spcBef>
              <a:buNone/>
              <a:defRPr sz="1800">
                <a:solidFill>
                  <a:schemeClr val="accent5"/>
                </a:solidFill>
              </a:defRPr>
            </a:lvl2pPr>
            <a:lvl3pPr>
              <a:lnSpc>
                <a:spcPct val="100000"/>
              </a:lnSpc>
              <a:defRPr sz="2400"/>
            </a:lvl3pPr>
            <a:lvl4pPr>
              <a:lnSpc>
                <a:spcPct val="100000"/>
              </a:lnSpc>
              <a:defRPr sz="2400"/>
            </a:lvl4pPr>
            <a:lvl5pPr>
              <a:lnSpc>
                <a:spcPct val="100000"/>
              </a:lnSpc>
              <a:defRPr sz="2400"/>
            </a:lvl5pPr>
          </a:lstStyle>
          <a:p>
            <a:pPr lvl="0"/>
            <a:r>
              <a:rPr lang="en-CA"/>
              <a:t>Click to insert presenter name</a:t>
            </a:r>
          </a:p>
          <a:p>
            <a:pPr lvl="1"/>
            <a:r>
              <a:rPr lang="en-CA"/>
              <a:t>Demote to insert presenter title</a:t>
            </a:r>
          </a:p>
        </p:txBody>
      </p:sp>
      <p:sp>
        <p:nvSpPr>
          <p:cNvPr id="2" name="Footer Placeholder 1">
            <a:extLst>
              <a:ext uri="{FF2B5EF4-FFF2-40B4-BE49-F238E27FC236}">
                <a16:creationId xmlns:a16="http://schemas.microsoft.com/office/drawing/2014/main" id="{1ACFCBCD-745D-43CA-951A-B92351805B10}"/>
              </a:ext>
            </a:extLst>
          </p:cNvPr>
          <p:cNvSpPr>
            <a:spLocks noGrp="1"/>
          </p:cNvSpPr>
          <p:nvPr>
            <p:ph type="ftr" sz="quarter" idx="17"/>
          </p:nvPr>
        </p:nvSpPr>
        <p:spPr/>
        <p:txBody>
          <a:bodyPr/>
          <a:lstStyle/>
          <a:p>
            <a:r>
              <a:rPr lang="en-CA"/>
              <a:t>CONFIDENTIAL</a:t>
            </a:r>
          </a:p>
        </p:txBody>
      </p:sp>
      <p:sp>
        <p:nvSpPr>
          <p:cNvPr id="5" name="Slide Number Placeholder 4">
            <a:extLst>
              <a:ext uri="{FF2B5EF4-FFF2-40B4-BE49-F238E27FC236}">
                <a16:creationId xmlns:a16="http://schemas.microsoft.com/office/drawing/2014/main" id="{319AD679-D311-4A06-944A-496C5B988709}"/>
              </a:ext>
            </a:extLst>
          </p:cNvPr>
          <p:cNvSpPr>
            <a:spLocks noGrp="1"/>
          </p:cNvSpPr>
          <p:nvPr>
            <p:ph type="sldNum" sz="quarter" idx="18"/>
          </p:nvPr>
        </p:nvSpPr>
        <p:spPr/>
        <p:txBody>
          <a:bodyPr/>
          <a:lstStyle/>
          <a:p>
            <a:fld id="{DD3C67A0-13D5-4A5D-BC34-CBD61BFBB9E5}" type="slidenum">
              <a:rPr lang="en-CA" smtClean="0"/>
              <a:pPr/>
              <a:t>‹N°›</a:t>
            </a:fld>
            <a:endParaRPr lang="en-CA"/>
          </a:p>
        </p:txBody>
      </p:sp>
    </p:spTree>
    <p:extLst>
      <p:ext uri="{BB962C8B-B14F-4D97-AF65-F5344CB8AC3E}">
        <p14:creationId xmlns:p14="http://schemas.microsoft.com/office/powerpoint/2010/main" val="3287435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er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0D9725-5F93-4EC6-A6F8-DE6EA8C028FF}"/>
              </a:ext>
            </a:extLst>
          </p:cNvPr>
          <p:cNvSpPr>
            <a:spLocks noGrp="1"/>
          </p:cNvSpPr>
          <p:nvPr>
            <p:ph type="title"/>
          </p:nvPr>
        </p:nvSpPr>
        <p:spPr>
          <a:xfrm>
            <a:off x="228600" y="2743200"/>
            <a:ext cx="10515600" cy="593112"/>
          </a:xfrm>
        </p:spPr>
        <p:txBody>
          <a:bodyPr wrap="square">
            <a:spAutoFit/>
          </a:bodyPr>
          <a:lstStyle>
            <a:lvl1pPr>
              <a:defRPr>
                <a:solidFill>
                  <a:schemeClr val="bg1"/>
                </a:solidFill>
              </a:defRPr>
            </a:lvl1pPr>
          </a:lstStyle>
          <a:p>
            <a:r>
              <a:rPr lang="en-US"/>
              <a:t>Click to edit Master title style</a:t>
            </a:r>
            <a:endParaRPr lang="en-CA"/>
          </a:p>
        </p:txBody>
      </p:sp>
      <p:sp>
        <p:nvSpPr>
          <p:cNvPr id="7" name="Text Placeholder 6">
            <a:extLst>
              <a:ext uri="{FF2B5EF4-FFF2-40B4-BE49-F238E27FC236}">
                <a16:creationId xmlns:a16="http://schemas.microsoft.com/office/drawing/2014/main" id="{11823198-5814-41E0-B0AA-6917BC36E6DE}"/>
              </a:ext>
            </a:extLst>
          </p:cNvPr>
          <p:cNvSpPr>
            <a:spLocks noGrp="1"/>
          </p:cNvSpPr>
          <p:nvPr>
            <p:ph type="body" sz="quarter" idx="16"/>
          </p:nvPr>
        </p:nvSpPr>
        <p:spPr>
          <a:xfrm>
            <a:off x="228600" y="3383280"/>
            <a:ext cx="10515600" cy="463846"/>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12" name="Text Placeholder 11">
            <a:extLst>
              <a:ext uri="{FF2B5EF4-FFF2-40B4-BE49-F238E27FC236}">
                <a16:creationId xmlns:a16="http://schemas.microsoft.com/office/drawing/2014/main" id="{847566F4-7897-4318-AB7E-9065B7C7AD12}"/>
              </a:ext>
            </a:extLst>
          </p:cNvPr>
          <p:cNvSpPr>
            <a:spLocks noGrp="1"/>
          </p:cNvSpPr>
          <p:nvPr>
            <p:ph type="body" sz="quarter" idx="17" hasCustomPrompt="1"/>
          </p:nvPr>
        </p:nvSpPr>
        <p:spPr>
          <a:xfrm>
            <a:off x="228600" y="4114800"/>
            <a:ext cx="10515600" cy="730586"/>
          </a:xfrm>
        </p:spPr>
        <p:txBody>
          <a:bodyPr wrap="square">
            <a:spAutoFit/>
          </a:bodyPr>
          <a:lstStyle>
            <a:lvl1pPr>
              <a:lnSpc>
                <a:spcPct val="100000"/>
              </a:lnSpc>
              <a:spcBef>
                <a:spcPts val="0"/>
              </a:spcBef>
              <a:spcAft>
                <a:spcPts val="400"/>
              </a:spcAft>
              <a:defRPr sz="2000">
                <a:solidFill>
                  <a:schemeClr val="bg1"/>
                </a:solidFill>
              </a:defRPr>
            </a:lvl1pPr>
            <a:lvl2pPr marL="0" indent="0">
              <a:lnSpc>
                <a:spcPct val="100000"/>
              </a:lnSpc>
              <a:spcBef>
                <a:spcPts val="0"/>
              </a:spcBef>
              <a:spcAft>
                <a:spcPts val="0"/>
              </a:spcAft>
              <a:buNone/>
              <a:defRPr sz="1800">
                <a:solidFill>
                  <a:schemeClr val="bg1"/>
                </a:solidFill>
              </a:defRPr>
            </a:lvl2pPr>
            <a:lvl3pPr marL="1219140" indent="0">
              <a:buNone/>
              <a:defRPr/>
            </a:lvl3pPr>
          </a:lstStyle>
          <a:p>
            <a:pPr lvl="0"/>
            <a:r>
              <a:rPr lang="en-CA"/>
              <a:t>Click to insert presenter name</a:t>
            </a:r>
          </a:p>
          <a:p>
            <a:pPr lvl="1"/>
            <a:r>
              <a:rPr lang="en-US"/>
              <a:t>Demote to insert presenter title</a:t>
            </a:r>
          </a:p>
        </p:txBody>
      </p:sp>
      <p:sp>
        <p:nvSpPr>
          <p:cNvPr id="2" name="Footer Placeholder 1">
            <a:extLst>
              <a:ext uri="{FF2B5EF4-FFF2-40B4-BE49-F238E27FC236}">
                <a16:creationId xmlns:a16="http://schemas.microsoft.com/office/drawing/2014/main" id="{2B0FE012-05AA-45E9-B8F8-82A3EEBDA846}"/>
              </a:ext>
            </a:extLst>
          </p:cNvPr>
          <p:cNvSpPr>
            <a:spLocks noGrp="1"/>
          </p:cNvSpPr>
          <p:nvPr>
            <p:ph type="ftr" sz="quarter" idx="18"/>
          </p:nvPr>
        </p:nvSpPr>
        <p:spPr/>
        <p:txBody>
          <a:bodyPr/>
          <a:lstStyle>
            <a:lvl1pPr>
              <a:defRPr>
                <a:solidFill>
                  <a:schemeClr val="bg1"/>
                </a:solidFill>
              </a:defRPr>
            </a:lvl1pPr>
          </a:lstStyle>
          <a:p>
            <a:r>
              <a:rPr lang="en-CA"/>
              <a:t>CONFIDENTIAL</a:t>
            </a:r>
          </a:p>
        </p:txBody>
      </p:sp>
      <p:sp>
        <p:nvSpPr>
          <p:cNvPr id="6" name="Slide Number Placeholder 5">
            <a:extLst>
              <a:ext uri="{FF2B5EF4-FFF2-40B4-BE49-F238E27FC236}">
                <a16:creationId xmlns:a16="http://schemas.microsoft.com/office/drawing/2014/main" id="{ACEFB807-A292-4985-9064-5DEA598FDE4E}"/>
              </a:ext>
            </a:extLst>
          </p:cNvPr>
          <p:cNvSpPr>
            <a:spLocks noGrp="1"/>
          </p:cNvSpPr>
          <p:nvPr>
            <p:ph type="sldNum" sz="quarter" idx="19"/>
          </p:nvPr>
        </p:nvSpPr>
        <p:spPr/>
        <p:txBody>
          <a:bodyPr/>
          <a:lstStyle>
            <a:lvl1pPr>
              <a:defRPr>
                <a:solidFill>
                  <a:schemeClr val="bg1"/>
                </a:solidFill>
              </a:defRPr>
            </a:lvl1pPr>
          </a:lstStyle>
          <a:p>
            <a:fld id="{DD3C67A0-13D5-4A5D-BC34-CBD61BFBB9E5}" type="slidenum">
              <a:rPr lang="en-CA" smtClean="0"/>
              <a:pPr/>
              <a:t>‹N°›</a:t>
            </a:fld>
            <a:endParaRPr lang="en-CA"/>
          </a:p>
        </p:txBody>
      </p:sp>
    </p:spTree>
    <p:extLst>
      <p:ext uri="{BB962C8B-B14F-4D97-AF65-F5344CB8AC3E}">
        <p14:creationId xmlns:p14="http://schemas.microsoft.com/office/powerpoint/2010/main" val="670821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er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B0A39D-0F87-412D-8885-BC49A46F1786}"/>
              </a:ext>
            </a:extLst>
          </p:cNvPr>
          <p:cNvSpPr>
            <a:spLocks noGrp="1"/>
          </p:cNvSpPr>
          <p:nvPr>
            <p:ph type="title"/>
          </p:nvPr>
        </p:nvSpPr>
        <p:spPr>
          <a:xfrm>
            <a:off x="228600" y="2743200"/>
            <a:ext cx="10515600" cy="593112"/>
          </a:xfrm>
        </p:spPr>
        <p:txBody>
          <a:bodyPr>
            <a:spAutoFit/>
          </a:bodyPr>
          <a:lstStyle>
            <a:lvl1pPr>
              <a:defRPr>
                <a:solidFill>
                  <a:schemeClr val="bg1"/>
                </a:solidFill>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3B75A77E-48DC-454E-9D2F-00977AA8D26C}"/>
              </a:ext>
            </a:extLst>
          </p:cNvPr>
          <p:cNvSpPr>
            <a:spLocks noGrp="1"/>
          </p:cNvSpPr>
          <p:nvPr>
            <p:ph type="body" sz="quarter" idx="17"/>
          </p:nvPr>
        </p:nvSpPr>
        <p:spPr>
          <a:xfrm>
            <a:off x="228599" y="3383280"/>
            <a:ext cx="10515600" cy="463846"/>
          </a:xfrm>
        </p:spPr>
        <p:txBody>
          <a:bodyPr>
            <a:spAutoFit/>
          </a:bodyPr>
          <a:lstStyle>
            <a:lvl1pPr>
              <a:defRPr>
                <a:solidFill>
                  <a:schemeClr val="bg1"/>
                </a:solidFill>
              </a:defRPr>
            </a:lvl1pPr>
          </a:lstStyle>
          <a:p>
            <a:pPr lvl="0"/>
            <a:r>
              <a:rPr lang="en-US"/>
              <a:t>Click to edit Master text styles</a:t>
            </a:r>
            <a:endParaRPr lang="en-CA"/>
          </a:p>
        </p:txBody>
      </p:sp>
      <p:sp>
        <p:nvSpPr>
          <p:cNvPr id="12" name="Text Placeholder 11">
            <a:extLst>
              <a:ext uri="{FF2B5EF4-FFF2-40B4-BE49-F238E27FC236}">
                <a16:creationId xmlns:a16="http://schemas.microsoft.com/office/drawing/2014/main" id="{4399F084-7B70-469E-A52D-E92538A7D3BB}"/>
              </a:ext>
            </a:extLst>
          </p:cNvPr>
          <p:cNvSpPr>
            <a:spLocks noGrp="1"/>
          </p:cNvSpPr>
          <p:nvPr>
            <p:ph type="body" sz="quarter" idx="18" hasCustomPrompt="1"/>
          </p:nvPr>
        </p:nvSpPr>
        <p:spPr>
          <a:xfrm>
            <a:off x="228599" y="4114800"/>
            <a:ext cx="10515600" cy="730586"/>
          </a:xfrm>
        </p:spPr>
        <p:txBody>
          <a:bodyPr>
            <a:spAutoFit/>
          </a:bodyPr>
          <a:lstStyle>
            <a:lvl1pPr>
              <a:lnSpc>
                <a:spcPct val="100000"/>
              </a:lnSpc>
              <a:spcBef>
                <a:spcPts val="0"/>
              </a:spcBef>
              <a:spcAft>
                <a:spcPts val="400"/>
              </a:spcAft>
              <a:defRPr sz="2000">
                <a:solidFill>
                  <a:schemeClr val="bg1"/>
                </a:solidFill>
              </a:defRPr>
            </a:lvl1pPr>
            <a:lvl2pPr marL="0" indent="0">
              <a:lnSpc>
                <a:spcPct val="100000"/>
              </a:lnSpc>
              <a:spcBef>
                <a:spcPts val="0"/>
              </a:spcBef>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Click to insert presenter name</a:t>
            </a:r>
          </a:p>
          <a:p>
            <a:pPr lvl="1"/>
            <a:r>
              <a:rPr lang="en-US"/>
              <a:t>Demote to insert presenter title</a:t>
            </a:r>
          </a:p>
        </p:txBody>
      </p:sp>
      <p:sp>
        <p:nvSpPr>
          <p:cNvPr id="2" name="Footer Placeholder 1">
            <a:extLst>
              <a:ext uri="{FF2B5EF4-FFF2-40B4-BE49-F238E27FC236}">
                <a16:creationId xmlns:a16="http://schemas.microsoft.com/office/drawing/2014/main" id="{9449F976-53DA-4124-A914-F5991D9926F4}"/>
              </a:ext>
            </a:extLst>
          </p:cNvPr>
          <p:cNvSpPr>
            <a:spLocks noGrp="1"/>
          </p:cNvSpPr>
          <p:nvPr>
            <p:ph type="ftr" sz="quarter" idx="19"/>
          </p:nvPr>
        </p:nvSpPr>
        <p:spPr/>
        <p:txBody>
          <a:bodyPr/>
          <a:lstStyle>
            <a:lvl1pPr>
              <a:defRPr>
                <a:solidFill>
                  <a:schemeClr val="bg1"/>
                </a:solidFill>
              </a:defRPr>
            </a:lvl1pPr>
          </a:lstStyle>
          <a:p>
            <a:r>
              <a:rPr lang="en-CA"/>
              <a:t>CONFIDENTIAL</a:t>
            </a:r>
          </a:p>
        </p:txBody>
      </p:sp>
      <p:sp>
        <p:nvSpPr>
          <p:cNvPr id="6" name="Slide Number Placeholder 5">
            <a:extLst>
              <a:ext uri="{FF2B5EF4-FFF2-40B4-BE49-F238E27FC236}">
                <a16:creationId xmlns:a16="http://schemas.microsoft.com/office/drawing/2014/main" id="{A5F0B996-8551-4092-AA7F-94E4B6879A86}"/>
              </a:ext>
            </a:extLst>
          </p:cNvPr>
          <p:cNvSpPr>
            <a:spLocks noGrp="1"/>
          </p:cNvSpPr>
          <p:nvPr>
            <p:ph type="sldNum" sz="quarter" idx="20"/>
          </p:nvPr>
        </p:nvSpPr>
        <p:spPr/>
        <p:txBody>
          <a:bodyPr/>
          <a:lstStyle>
            <a:lvl1pPr>
              <a:defRPr>
                <a:solidFill>
                  <a:schemeClr val="bg1"/>
                </a:solidFill>
              </a:defRPr>
            </a:lvl1pPr>
          </a:lstStyle>
          <a:p>
            <a:fld id="{DD3C67A0-13D5-4A5D-BC34-CBD61BFBB9E5}" type="slidenum">
              <a:rPr lang="en-CA" smtClean="0"/>
              <a:pPr/>
              <a:t>‹N°›</a:t>
            </a:fld>
            <a:endParaRPr lang="en-CA"/>
          </a:p>
        </p:txBody>
      </p:sp>
    </p:spTree>
    <p:extLst>
      <p:ext uri="{BB962C8B-B14F-4D97-AF65-F5344CB8AC3E}">
        <p14:creationId xmlns:p14="http://schemas.microsoft.com/office/powerpoint/2010/main" val="18865009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esenter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CA273A-1FEB-4AFF-B562-2395EDF3EADD}"/>
              </a:ext>
            </a:extLst>
          </p:cNvPr>
          <p:cNvSpPr>
            <a:spLocks noGrp="1"/>
          </p:cNvSpPr>
          <p:nvPr>
            <p:ph type="title"/>
          </p:nvPr>
        </p:nvSpPr>
        <p:spPr>
          <a:xfrm>
            <a:off x="228600" y="2743200"/>
            <a:ext cx="10515600" cy="593112"/>
          </a:xfrm>
        </p:spPr>
        <p:txBody>
          <a:bodyPr>
            <a:spAutoFit/>
          </a:bodyPr>
          <a:lstStyle>
            <a:lvl1pPr>
              <a:defRPr>
                <a:solidFill>
                  <a:schemeClr val="bg1"/>
                </a:solidFill>
              </a:defRPr>
            </a:lvl1pPr>
          </a:lstStyle>
          <a:p>
            <a:r>
              <a:rPr lang="en-US"/>
              <a:t>Click to edit Master title style</a:t>
            </a:r>
            <a:endParaRPr lang="en-CA"/>
          </a:p>
        </p:txBody>
      </p:sp>
      <p:sp>
        <p:nvSpPr>
          <p:cNvPr id="8" name="Text Placeholder 7">
            <a:extLst>
              <a:ext uri="{FF2B5EF4-FFF2-40B4-BE49-F238E27FC236}">
                <a16:creationId xmlns:a16="http://schemas.microsoft.com/office/drawing/2014/main" id="{2DEDB0AE-F596-45A0-A1E1-CD73FC85D4F9}"/>
              </a:ext>
            </a:extLst>
          </p:cNvPr>
          <p:cNvSpPr>
            <a:spLocks noGrp="1"/>
          </p:cNvSpPr>
          <p:nvPr>
            <p:ph type="body" sz="quarter" idx="17"/>
          </p:nvPr>
        </p:nvSpPr>
        <p:spPr>
          <a:xfrm>
            <a:off x="228600" y="3383280"/>
            <a:ext cx="10515600" cy="463846"/>
          </a:xfrm>
        </p:spPr>
        <p:txBody>
          <a:bodyPr>
            <a:spAutoFit/>
          </a:bodyPr>
          <a:lstStyle>
            <a:lvl1pPr>
              <a:defRPr>
                <a:solidFill>
                  <a:schemeClr val="bg1"/>
                </a:solidFill>
              </a:defRPr>
            </a:lvl1pPr>
          </a:lstStyle>
          <a:p>
            <a:pPr lvl="0"/>
            <a:r>
              <a:rPr lang="en-US"/>
              <a:t>Click to edit Master text styles</a:t>
            </a:r>
            <a:endParaRPr lang="en-CA"/>
          </a:p>
        </p:txBody>
      </p:sp>
      <p:sp>
        <p:nvSpPr>
          <p:cNvPr id="12" name="Text Placeholder 11">
            <a:extLst>
              <a:ext uri="{FF2B5EF4-FFF2-40B4-BE49-F238E27FC236}">
                <a16:creationId xmlns:a16="http://schemas.microsoft.com/office/drawing/2014/main" id="{D7595952-1633-4E1E-963E-764940BD2A76}"/>
              </a:ext>
            </a:extLst>
          </p:cNvPr>
          <p:cNvSpPr>
            <a:spLocks noGrp="1"/>
          </p:cNvSpPr>
          <p:nvPr>
            <p:ph type="body" sz="quarter" idx="18" hasCustomPrompt="1"/>
          </p:nvPr>
        </p:nvSpPr>
        <p:spPr>
          <a:xfrm>
            <a:off x="228600" y="4114800"/>
            <a:ext cx="10515600" cy="730586"/>
          </a:xfrm>
        </p:spPr>
        <p:txBody>
          <a:bodyPr>
            <a:spAutoFit/>
          </a:bodyPr>
          <a:lstStyle>
            <a:lvl1pPr>
              <a:lnSpc>
                <a:spcPct val="100000"/>
              </a:lnSpc>
              <a:spcBef>
                <a:spcPts val="0"/>
              </a:spcBef>
              <a:spcAft>
                <a:spcPts val="400"/>
              </a:spcAft>
              <a:defRPr sz="2000">
                <a:solidFill>
                  <a:schemeClr val="bg1"/>
                </a:solidFill>
              </a:defRPr>
            </a:lvl1pPr>
            <a:lvl2pPr marL="0" indent="0">
              <a:lnSpc>
                <a:spcPct val="100000"/>
              </a:lnSpc>
              <a:spcBef>
                <a:spcPts val="0"/>
              </a:spcBef>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Click to insert presenter name</a:t>
            </a:r>
          </a:p>
          <a:p>
            <a:pPr lvl="1"/>
            <a:r>
              <a:rPr lang="en-US"/>
              <a:t>Demote to insert presenter title</a:t>
            </a:r>
          </a:p>
        </p:txBody>
      </p:sp>
      <p:sp>
        <p:nvSpPr>
          <p:cNvPr id="2" name="Footer Placeholder 1">
            <a:extLst>
              <a:ext uri="{FF2B5EF4-FFF2-40B4-BE49-F238E27FC236}">
                <a16:creationId xmlns:a16="http://schemas.microsoft.com/office/drawing/2014/main" id="{F8FD8C55-EA38-4D6A-B336-9CC9354FAA2A}"/>
              </a:ext>
            </a:extLst>
          </p:cNvPr>
          <p:cNvSpPr>
            <a:spLocks noGrp="1"/>
          </p:cNvSpPr>
          <p:nvPr>
            <p:ph type="ftr" sz="quarter" idx="19"/>
          </p:nvPr>
        </p:nvSpPr>
        <p:spPr/>
        <p:txBody>
          <a:bodyPr/>
          <a:lstStyle>
            <a:lvl1pPr>
              <a:defRPr>
                <a:solidFill>
                  <a:schemeClr val="bg1"/>
                </a:solidFill>
              </a:defRPr>
            </a:lvl1pPr>
          </a:lstStyle>
          <a:p>
            <a:r>
              <a:rPr lang="en-CA"/>
              <a:t>CONFIDENTIAL</a:t>
            </a:r>
          </a:p>
        </p:txBody>
      </p:sp>
      <p:sp>
        <p:nvSpPr>
          <p:cNvPr id="6" name="Slide Number Placeholder 5">
            <a:extLst>
              <a:ext uri="{FF2B5EF4-FFF2-40B4-BE49-F238E27FC236}">
                <a16:creationId xmlns:a16="http://schemas.microsoft.com/office/drawing/2014/main" id="{38BB3364-B442-4FFB-89E1-0ABFCC870B17}"/>
              </a:ext>
            </a:extLst>
          </p:cNvPr>
          <p:cNvSpPr>
            <a:spLocks noGrp="1"/>
          </p:cNvSpPr>
          <p:nvPr>
            <p:ph type="sldNum" sz="quarter" idx="20"/>
          </p:nvPr>
        </p:nvSpPr>
        <p:spPr/>
        <p:txBody>
          <a:bodyPr/>
          <a:lstStyle>
            <a:lvl1pPr>
              <a:defRPr>
                <a:solidFill>
                  <a:schemeClr val="bg1"/>
                </a:solidFill>
              </a:defRPr>
            </a:lvl1pPr>
          </a:lstStyle>
          <a:p>
            <a:fld id="{DD3C67A0-13D5-4A5D-BC34-CBD61BFBB9E5}" type="slidenum">
              <a:rPr lang="en-CA" smtClean="0"/>
              <a:pPr/>
              <a:t>‹N°›</a:t>
            </a:fld>
            <a:endParaRPr lang="en-CA"/>
          </a:p>
        </p:txBody>
      </p:sp>
    </p:spTree>
    <p:extLst>
      <p:ext uri="{BB962C8B-B14F-4D97-AF65-F5344CB8AC3E}">
        <p14:creationId xmlns:p14="http://schemas.microsoft.com/office/powerpoint/2010/main" val="2457166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 and photo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8D7C12-621A-45AD-9D71-634AD9DFFF1D}"/>
              </a:ext>
            </a:extLst>
          </p:cNvPr>
          <p:cNvSpPr>
            <a:spLocks noGrp="1"/>
          </p:cNvSpPr>
          <p:nvPr>
            <p:ph type="title"/>
          </p:nvPr>
        </p:nvSpPr>
        <p:spPr>
          <a:xfrm>
            <a:off x="228600" y="685800"/>
            <a:ext cx="5577840" cy="1091710"/>
          </a:xfrm>
        </p:spPr>
        <p:txBody>
          <a:bodyPr>
            <a:spAutoFit/>
          </a:bodyPr>
          <a:lstStyle>
            <a:lvl1pPr>
              <a:defRPr>
                <a:solidFill>
                  <a:schemeClr val="bg1"/>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EFA159B7-7C31-4C0D-BB9B-FAD051CFD059}"/>
              </a:ext>
            </a:extLst>
          </p:cNvPr>
          <p:cNvSpPr>
            <a:spLocks noGrp="1"/>
          </p:cNvSpPr>
          <p:nvPr>
            <p:ph type="body" sz="quarter" idx="14"/>
          </p:nvPr>
        </p:nvSpPr>
        <p:spPr>
          <a:xfrm>
            <a:off x="228600" y="1828800"/>
            <a:ext cx="5577840" cy="463846"/>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8" name="Text Placeholder 7">
            <a:extLst>
              <a:ext uri="{FF2B5EF4-FFF2-40B4-BE49-F238E27FC236}">
                <a16:creationId xmlns:a16="http://schemas.microsoft.com/office/drawing/2014/main" id="{882934F6-3B10-4909-82DC-A758C09ACE80}"/>
              </a:ext>
            </a:extLst>
          </p:cNvPr>
          <p:cNvSpPr>
            <a:spLocks noGrp="1"/>
          </p:cNvSpPr>
          <p:nvPr>
            <p:ph type="body" sz="quarter" idx="15" hasCustomPrompt="1"/>
          </p:nvPr>
        </p:nvSpPr>
        <p:spPr>
          <a:xfrm>
            <a:off x="228600" y="3200400"/>
            <a:ext cx="5577840" cy="730586"/>
          </a:xfrm>
        </p:spPr>
        <p:txBody>
          <a:bodyPr>
            <a:spAutoFit/>
          </a:bodyPr>
          <a:lstStyle>
            <a:lvl1pPr>
              <a:lnSpc>
                <a:spcPct val="100000"/>
              </a:lnSpc>
              <a:spcBef>
                <a:spcPts val="0"/>
              </a:spcBef>
              <a:spcAft>
                <a:spcPts val="400"/>
              </a:spcAft>
              <a:defRPr sz="2000">
                <a:solidFill>
                  <a:schemeClr val="bg1"/>
                </a:solidFill>
              </a:defRPr>
            </a:lvl1pPr>
            <a:lvl2pPr marL="0" indent="0">
              <a:lnSpc>
                <a:spcPct val="100000"/>
              </a:lnSpc>
              <a:spcBef>
                <a:spcPts val="0"/>
              </a:spcBef>
              <a:buNone/>
              <a:defRPr sz="1800">
                <a:solidFill>
                  <a:schemeClr val="bg1"/>
                </a:solidFill>
              </a:defRPr>
            </a:lvl2pPr>
          </a:lstStyle>
          <a:p>
            <a:pPr lvl="0"/>
            <a:r>
              <a:rPr lang="en-CA"/>
              <a:t>Click to insert presenter name</a:t>
            </a:r>
          </a:p>
          <a:p>
            <a:pPr lvl="1"/>
            <a:r>
              <a:rPr lang="en-CA"/>
              <a:t>Demote to insert presenter title</a:t>
            </a:r>
          </a:p>
        </p:txBody>
      </p:sp>
      <p:sp>
        <p:nvSpPr>
          <p:cNvPr id="9" name="Picture Placeholder 8">
            <a:extLst>
              <a:ext uri="{FF2B5EF4-FFF2-40B4-BE49-F238E27FC236}">
                <a16:creationId xmlns:a16="http://schemas.microsoft.com/office/drawing/2014/main" id="{4A5F1C8A-A627-4128-9554-FDD93822E9E9}"/>
              </a:ext>
              <a:ext uri="{C183D7F6-B498-43B3-948B-1728B52AA6E4}">
                <adec:decorative xmlns:adec="http://schemas.microsoft.com/office/drawing/2017/decorative" val="1"/>
              </a:ext>
            </a:extLst>
          </p:cNvPr>
          <p:cNvSpPr>
            <a:spLocks noGrp="1"/>
          </p:cNvSpPr>
          <p:nvPr>
            <p:ph type="pic" sz="quarter" idx="13" hasCustomPrompt="1"/>
          </p:nvPr>
        </p:nvSpPr>
        <p:spPr>
          <a:xfrm>
            <a:off x="7461504" y="1440000"/>
            <a:ext cx="3360000" cy="3360000"/>
          </a:xfrm>
          <a:prstGeom prst="ellipse">
            <a:avLst/>
          </a:prstGeom>
          <a:solidFill>
            <a:schemeClr val="bg1"/>
          </a:solidFill>
        </p:spPr>
        <p:txBody>
          <a:bodyPr anchor="ctr" anchorCtr="1">
            <a:noAutofit/>
          </a:bodyPr>
          <a:lstStyle>
            <a:lvl1pPr algn="ctr">
              <a:defRPr sz="1800"/>
            </a:lvl1pPr>
          </a:lstStyle>
          <a:p>
            <a:r>
              <a:rPr lang="en-CA"/>
              <a:t>Click icon to insert photo (Reserved for presenter photo ONLY)</a:t>
            </a:r>
          </a:p>
        </p:txBody>
      </p:sp>
      <p:sp>
        <p:nvSpPr>
          <p:cNvPr id="2" name="Footer Placeholder 1">
            <a:extLst>
              <a:ext uri="{FF2B5EF4-FFF2-40B4-BE49-F238E27FC236}">
                <a16:creationId xmlns:a16="http://schemas.microsoft.com/office/drawing/2014/main" id="{92B98052-8986-4886-A201-7C91185619DE}"/>
              </a:ext>
            </a:extLst>
          </p:cNvPr>
          <p:cNvSpPr>
            <a:spLocks noGrp="1"/>
          </p:cNvSpPr>
          <p:nvPr>
            <p:ph type="ftr" sz="quarter" idx="16"/>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7" name="Slide Number Placeholder 6">
            <a:extLst>
              <a:ext uri="{FF2B5EF4-FFF2-40B4-BE49-F238E27FC236}">
                <a16:creationId xmlns:a16="http://schemas.microsoft.com/office/drawing/2014/main" id="{97BAED97-CD4B-4421-84D0-6ED5A98560B9}"/>
              </a:ext>
            </a:extLst>
          </p:cNvPr>
          <p:cNvSpPr>
            <a:spLocks noGrp="1"/>
          </p:cNvSpPr>
          <p:nvPr>
            <p:ph type="sldNum" sz="quarter" idx="17"/>
          </p:nvPr>
        </p:nvSpPr>
        <p:spPr>
          <a:xfrm>
            <a:off x="9144000" y="6473039"/>
            <a:ext cx="2743200" cy="184666"/>
          </a:xfrm>
        </p:spPr>
        <p:txBody>
          <a:bodyPr/>
          <a:lstStyle/>
          <a:p>
            <a:fld id="{DD3C67A0-13D5-4A5D-BC34-CBD61BFBB9E5}" type="slidenum">
              <a:rPr lang="en-CA" smtClean="0"/>
              <a:pPr/>
              <a:t>‹N°›</a:t>
            </a:fld>
            <a:endParaRPr lang="en-CA"/>
          </a:p>
        </p:txBody>
      </p:sp>
    </p:spTree>
    <p:extLst>
      <p:ext uri="{BB962C8B-B14F-4D97-AF65-F5344CB8AC3E}">
        <p14:creationId xmlns:p14="http://schemas.microsoft.com/office/powerpoint/2010/main" val="358354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Content">
    <p:bg>
      <p:bgPr>
        <a:solidFill>
          <a:schemeClr val="bg1"/>
        </a:solidFill>
        <a:effectLst/>
      </p:bgPr>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7B6552CF-C580-409B-8155-FC8466238860}"/>
              </a:ext>
            </a:extLst>
          </p:cNvPr>
          <p:cNvSpPr>
            <a:spLocks noGrp="1"/>
          </p:cNvSpPr>
          <p:nvPr>
            <p:ph type="body" sz="quarter" idx="17"/>
          </p:nvPr>
        </p:nvSpPr>
        <p:spPr>
          <a:xfrm>
            <a:off x="228600" y="3200400"/>
            <a:ext cx="5623560" cy="400110"/>
          </a:xfrm>
        </p:spPr>
        <p:txBody>
          <a:bodyPr anchor="t" anchorCtr="0">
            <a:spAutoFit/>
          </a:bodyPr>
          <a:lstStyle>
            <a:lvl1pPr>
              <a:defRPr sz="2000" b="1"/>
            </a:lvl1pPr>
          </a:lstStyle>
          <a:p>
            <a:pPr lvl="0"/>
            <a:r>
              <a:rPr lang="en-US"/>
              <a:t>Click to edit Master text styles</a:t>
            </a:r>
          </a:p>
        </p:txBody>
      </p:sp>
      <p:sp>
        <p:nvSpPr>
          <p:cNvPr id="34" name="Text Placeholder 29">
            <a:extLst>
              <a:ext uri="{FF2B5EF4-FFF2-40B4-BE49-F238E27FC236}">
                <a16:creationId xmlns:a16="http://schemas.microsoft.com/office/drawing/2014/main" id="{822ED9F7-B672-4A59-B586-465CB6266C96}"/>
              </a:ext>
            </a:extLst>
          </p:cNvPr>
          <p:cNvSpPr>
            <a:spLocks noGrp="1"/>
          </p:cNvSpPr>
          <p:nvPr>
            <p:ph type="body" sz="quarter" idx="20"/>
          </p:nvPr>
        </p:nvSpPr>
        <p:spPr>
          <a:xfrm>
            <a:off x="228600" y="3657600"/>
            <a:ext cx="5623560" cy="748923"/>
          </a:xfrm>
        </p:spPr>
        <p:txBody>
          <a:bodyPr anchor="t" anchorCtr="0">
            <a:spAutoFit/>
          </a:bodyPr>
          <a:lstStyle>
            <a:lvl1pPr>
              <a:spcBef>
                <a:spcPts val="0"/>
              </a:spcBef>
              <a:spcAft>
                <a:spcPts val="0"/>
              </a:spcAft>
              <a:defRPr sz="1800"/>
            </a:lvl1pPr>
            <a:lvl2pPr>
              <a:defRPr sz="1800"/>
            </a:lvl2pPr>
          </a:lstStyle>
          <a:p>
            <a:pPr lvl="0"/>
            <a:r>
              <a:rPr lang="en-US"/>
              <a:t>Click to edit Master text styles</a:t>
            </a:r>
          </a:p>
          <a:p>
            <a:pPr lvl="1"/>
            <a:r>
              <a:rPr lang="en-US"/>
              <a:t>Second level</a:t>
            </a:r>
          </a:p>
        </p:txBody>
      </p:sp>
      <p:sp>
        <p:nvSpPr>
          <p:cNvPr id="32" name="Text Placeholder 29">
            <a:extLst>
              <a:ext uri="{FF2B5EF4-FFF2-40B4-BE49-F238E27FC236}">
                <a16:creationId xmlns:a16="http://schemas.microsoft.com/office/drawing/2014/main" id="{52972D7A-B887-4BD7-9A00-EFFA05D37060}"/>
              </a:ext>
            </a:extLst>
          </p:cNvPr>
          <p:cNvSpPr>
            <a:spLocks noGrp="1"/>
          </p:cNvSpPr>
          <p:nvPr>
            <p:ph type="body" sz="quarter" idx="18"/>
          </p:nvPr>
        </p:nvSpPr>
        <p:spPr>
          <a:xfrm>
            <a:off x="6309360" y="3200400"/>
            <a:ext cx="5623560" cy="400110"/>
          </a:xfrm>
        </p:spPr>
        <p:txBody>
          <a:bodyPr anchor="t" anchorCtr="0">
            <a:spAutoFit/>
          </a:bodyPr>
          <a:lstStyle>
            <a:lvl1pPr>
              <a:defRPr sz="2000" b="1"/>
            </a:lvl1pPr>
          </a:lstStyle>
          <a:p>
            <a:pPr lvl="0"/>
            <a:r>
              <a:rPr lang="en-US"/>
              <a:t>Click to edit Master text styles</a:t>
            </a:r>
          </a:p>
        </p:txBody>
      </p:sp>
      <p:sp>
        <p:nvSpPr>
          <p:cNvPr id="33" name="Text Placeholder 29">
            <a:extLst>
              <a:ext uri="{FF2B5EF4-FFF2-40B4-BE49-F238E27FC236}">
                <a16:creationId xmlns:a16="http://schemas.microsoft.com/office/drawing/2014/main" id="{2AEBA8C0-D285-42C9-97A7-C66D225D8C1F}"/>
              </a:ext>
            </a:extLst>
          </p:cNvPr>
          <p:cNvSpPr>
            <a:spLocks noGrp="1"/>
          </p:cNvSpPr>
          <p:nvPr>
            <p:ph type="body" sz="quarter" idx="19"/>
          </p:nvPr>
        </p:nvSpPr>
        <p:spPr>
          <a:xfrm>
            <a:off x="6309360" y="3657600"/>
            <a:ext cx="5623560" cy="748923"/>
          </a:xfrm>
        </p:spPr>
        <p:txBody>
          <a:bodyPr anchor="t" anchorCtr="0">
            <a:spAutoFit/>
          </a:bodyPr>
          <a:lstStyle>
            <a:lvl1pPr>
              <a:spcBef>
                <a:spcPts val="0"/>
              </a:spcBef>
              <a:spcAft>
                <a:spcPts val="0"/>
              </a:spcAft>
              <a:defRPr sz="1800"/>
            </a:lvl1pPr>
            <a:lvl2pPr>
              <a:defRPr sz="1800"/>
            </a:lvl2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608076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5" name="Title 4">
            <a:extLst>
              <a:ext uri="{FF2B5EF4-FFF2-40B4-BE49-F238E27FC236}">
                <a16:creationId xmlns:a16="http://schemas.microsoft.com/office/drawing/2014/main" id="{95EFA954-CBA2-41D4-A778-489A3EEF394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37983EC-29A1-4820-A23E-A15BE4AB63DF}"/>
              </a:ext>
            </a:extLst>
          </p:cNvPr>
          <p:cNvSpPr>
            <a:spLocks noGrp="1"/>
          </p:cNvSpPr>
          <p:nvPr>
            <p:ph type="ftr" sz="quarter" idx="21"/>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BC0F37E6-F20E-49BD-A485-4016518B4B95}"/>
              </a:ext>
            </a:extLst>
          </p:cNvPr>
          <p:cNvSpPr>
            <a:spLocks noGrp="1"/>
          </p:cNvSpPr>
          <p:nvPr>
            <p:ph type="sldNum" sz="quarter" idx="22"/>
          </p:nvPr>
        </p:nvSpPr>
        <p:spPr/>
        <p:txBody>
          <a:bodyPr/>
          <a:lstStyle/>
          <a:p>
            <a:fld id="{98834F8B-9DBE-4684-A222-1DB2782FF993}" type="slidenum">
              <a:rPr lang="en-US" smtClean="0"/>
              <a:pPr/>
              <a:t>‹N°›</a:t>
            </a:fld>
            <a:endParaRPr lang="en-US"/>
          </a:p>
        </p:txBody>
      </p:sp>
      <p:sp>
        <p:nvSpPr>
          <p:cNvPr id="10" name="Text Placeholder 9">
            <a:extLst>
              <a:ext uri="{FF2B5EF4-FFF2-40B4-BE49-F238E27FC236}">
                <a16:creationId xmlns:a16="http://schemas.microsoft.com/office/drawing/2014/main" id="{75929CE4-E209-461C-8561-AF5C19AA0526}"/>
              </a:ext>
            </a:extLst>
          </p:cNvPr>
          <p:cNvSpPr>
            <a:spLocks noGrp="1"/>
          </p:cNvSpPr>
          <p:nvPr>
            <p:ph type="body" sz="quarter" idx="23"/>
          </p:nvPr>
        </p:nvSpPr>
        <p:spPr>
          <a:xfrm>
            <a:off x="228600" y="1143000"/>
            <a:ext cx="11704320" cy="139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79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er and photo_Burgun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17B9A1-EF97-454E-89A5-2CA1204A266F}"/>
              </a:ext>
            </a:extLst>
          </p:cNvPr>
          <p:cNvSpPr>
            <a:spLocks noGrp="1"/>
          </p:cNvSpPr>
          <p:nvPr>
            <p:ph type="title"/>
          </p:nvPr>
        </p:nvSpPr>
        <p:spPr>
          <a:xfrm>
            <a:off x="228600" y="685800"/>
            <a:ext cx="5623560" cy="1091710"/>
          </a:xfrm>
        </p:spPr>
        <p:txBody>
          <a:bodyPr>
            <a:spAutoFit/>
          </a:bodyPr>
          <a:lstStyle>
            <a:lvl1pPr>
              <a:defRPr>
                <a:solidFill>
                  <a:schemeClr val="bg1"/>
                </a:solidFill>
              </a:defRPr>
            </a:lvl1pPr>
          </a:lstStyle>
          <a:p>
            <a:r>
              <a:rPr lang="en-US"/>
              <a:t>Click to edit Master title style</a:t>
            </a:r>
            <a:endParaRPr lang="en-CA"/>
          </a:p>
        </p:txBody>
      </p:sp>
      <p:sp>
        <p:nvSpPr>
          <p:cNvPr id="6" name="Text Placeholder 5">
            <a:extLst>
              <a:ext uri="{FF2B5EF4-FFF2-40B4-BE49-F238E27FC236}">
                <a16:creationId xmlns:a16="http://schemas.microsoft.com/office/drawing/2014/main" id="{979D0A62-B055-4D38-AECD-59CAA0196EA6}"/>
              </a:ext>
            </a:extLst>
          </p:cNvPr>
          <p:cNvSpPr>
            <a:spLocks noGrp="1"/>
          </p:cNvSpPr>
          <p:nvPr>
            <p:ph type="body" sz="quarter" idx="14"/>
          </p:nvPr>
        </p:nvSpPr>
        <p:spPr>
          <a:xfrm>
            <a:off x="228600" y="1828800"/>
            <a:ext cx="5623560" cy="463846"/>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9" name="Text Placeholder 8">
            <a:extLst>
              <a:ext uri="{FF2B5EF4-FFF2-40B4-BE49-F238E27FC236}">
                <a16:creationId xmlns:a16="http://schemas.microsoft.com/office/drawing/2014/main" id="{02C53465-23E5-4CC3-BA49-6BD5060EAEDD}"/>
              </a:ext>
            </a:extLst>
          </p:cNvPr>
          <p:cNvSpPr>
            <a:spLocks noGrp="1"/>
          </p:cNvSpPr>
          <p:nvPr>
            <p:ph type="body" sz="quarter" idx="15" hasCustomPrompt="1"/>
          </p:nvPr>
        </p:nvSpPr>
        <p:spPr>
          <a:xfrm>
            <a:off x="228600" y="3200400"/>
            <a:ext cx="5623560" cy="730586"/>
          </a:xfrm>
        </p:spPr>
        <p:txBody>
          <a:bodyPr>
            <a:spAutoFit/>
          </a:bodyPr>
          <a:lstStyle>
            <a:lvl1pPr indent="0">
              <a:lnSpc>
                <a:spcPct val="100000"/>
              </a:lnSpc>
              <a:spcAft>
                <a:spcPts val="400"/>
              </a:spcAft>
              <a:defRPr sz="2000">
                <a:solidFill>
                  <a:schemeClr val="bg1"/>
                </a:solidFill>
              </a:defRPr>
            </a:lvl1pPr>
            <a:lvl2pPr marL="0" indent="0">
              <a:lnSpc>
                <a:spcPct val="100000"/>
              </a:lnSpc>
              <a:spcBef>
                <a:spcPts val="0"/>
              </a:spcBef>
              <a:buNone/>
              <a:defRPr sz="1800">
                <a:solidFill>
                  <a:schemeClr val="bg1"/>
                </a:solidFill>
              </a:defRPr>
            </a:lvl2pPr>
          </a:lstStyle>
          <a:p>
            <a:pPr lvl="0"/>
            <a:r>
              <a:rPr lang="en-CA"/>
              <a:t>Click to insert presenter name</a:t>
            </a:r>
          </a:p>
          <a:p>
            <a:pPr lvl="1"/>
            <a:r>
              <a:rPr lang="en-US"/>
              <a:t>Demote to insert presenter title</a:t>
            </a:r>
          </a:p>
        </p:txBody>
      </p:sp>
      <p:sp>
        <p:nvSpPr>
          <p:cNvPr id="8" name="Picture Placeholder 7">
            <a:extLst>
              <a:ext uri="{FF2B5EF4-FFF2-40B4-BE49-F238E27FC236}">
                <a16:creationId xmlns:a16="http://schemas.microsoft.com/office/drawing/2014/main" id="{0B64E81C-CE79-450E-B47C-F239803F5701}"/>
              </a:ext>
              <a:ext uri="{C183D7F6-B498-43B3-948B-1728B52AA6E4}">
                <adec:decorative xmlns:adec="http://schemas.microsoft.com/office/drawing/2017/decorative" val="1"/>
              </a:ext>
            </a:extLst>
          </p:cNvPr>
          <p:cNvSpPr>
            <a:spLocks noGrp="1"/>
          </p:cNvSpPr>
          <p:nvPr>
            <p:ph type="pic" sz="quarter" idx="13" hasCustomPrompt="1"/>
          </p:nvPr>
        </p:nvSpPr>
        <p:spPr>
          <a:xfrm>
            <a:off x="7461504" y="1440000"/>
            <a:ext cx="3360000" cy="3360000"/>
          </a:xfrm>
          <a:prstGeom prst="ellipse">
            <a:avLst/>
          </a:prstGeom>
          <a:solidFill>
            <a:schemeClr val="bg1"/>
          </a:solidFill>
        </p:spPr>
        <p:txBody>
          <a:bodyPr anchor="ctr" anchorCtr="1">
            <a:noAutofit/>
          </a:bodyPr>
          <a:lstStyle>
            <a:lvl1pPr algn="ctr">
              <a:defRPr sz="1800"/>
            </a:lvl1pPr>
          </a:lstStyle>
          <a:p>
            <a:r>
              <a:rPr lang="en-CA"/>
              <a:t>Click icon to insert photo (Reserved for presenter photo ONLY)</a:t>
            </a:r>
          </a:p>
        </p:txBody>
      </p:sp>
      <p:sp>
        <p:nvSpPr>
          <p:cNvPr id="2" name="Footer Placeholder 1">
            <a:extLst>
              <a:ext uri="{FF2B5EF4-FFF2-40B4-BE49-F238E27FC236}">
                <a16:creationId xmlns:a16="http://schemas.microsoft.com/office/drawing/2014/main" id="{E9720286-B17B-43F2-967E-2BEED0CD5B09}"/>
              </a:ext>
            </a:extLst>
          </p:cNvPr>
          <p:cNvSpPr>
            <a:spLocks noGrp="1"/>
          </p:cNvSpPr>
          <p:nvPr>
            <p:ph type="ftr" sz="quarter" idx="16"/>
          </p:nvPr>
        </p:nvSpPr>
        <p:spPr>
          <a:xfrm>
            <a:off x="1737360" y="6457650"/>
            <a:ext cx="4114800" cy="184666"/>
          </a:xfrm>
        </p:spPr>
        <p:txBody>
          <a:bodyPr>
            <a:spAutoFit/>
          </a:bodyPr>
          <a:lstStyle>
            <a:lvl1pPr algn="r">
              <a:defRPr>
                <a:solidFill>
                  <a:schemeClr val="bg1"/>
                </a:solidFill>
              </a:defRPr>
            </a:lvl1pPr>
          </a:lstStyle>
          <a:p>
            <a:r>
              <a:rPr lang="en-CA"/>
              <a:t>CONFIDENTIAL</a:t>
            </a:r>
          </a:p>
        </p:txBody>
      </p:sp>
      <p:sp>
        <p:nvSpPr>
          <p:cNvPr id="7" name="Slide Number Placeholder 6">
            <a:extLst>
              <a:ext uri="{FF2B5EF4-FFF2-40B4-BE49-F238E27FC236}">
                <a16:creationId xmlns:a16="http://schemas.microsoft.com/office/drawing/2014/main" id="{458736E8-EE08-477E-9D36-04132B0D0963}"/>
              </a:ext>
            </a:extLst>
          </p:cNvPr>
          <p:cNvSpPr>
            <a:spLocks noGrp="1"/>
          </p:cNvSpPr>
          <p:nvPr>
            <p:ph type="sldNum" sz="quarter" idx="17"/>
          </p:nvPr>
        </p:nvSpPr>
        <p:spPr>
          <a:xfrm>
            <a:off x="9144000" y="6473039"/>
            <a:ext cx="2743200" cy="184666"/>
          </a:xfrm>
        </p:spPr>
        <p:txBody>
          <a:bodyPr/>
          <a:lstStyle/>
          <a:p>
            <a:fld id="{DD3C67A0-13D5-4A5D-BC34-CBD61BFBB9E5}" type="slidenum">
              <a:rPr lang="en-CA" smtClean="0"/>
              <a:pPr/>
              <a:t>‹N°›</a:t>
            </a:fld>
            <a:endParaRPr lang="en-CA"/>
          </a:p>
        </p:txBody>
      </p:sp>
    </p:spTree>
    <p:extLst>
      <p:ext uri="{BB962C8B-B14F-4D97-AF65-F5344CB8AC3E}">
        <p14:creationId xmlns:p14="http://schemas.microsoft.com/office/powerpoint/2010/main" val="1378682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esenter and photo_Charco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D4BB9D-CAD0-44F0-AB82-01FD6538BA5B}"/>
              </a:ext>
            </a:extLst>
          </p:cNvPr>
          <p:cNvSpPr>
            <a:spLocks noGrp="1"/>
          </p:cNvSpPr>
          <p:nvPr>
            <p:ph type="title"/>
          </p:nvPr>
        </p:nvSpPr>
        <p:spPr>
          <a:xfrm>
            <a:off x="228600" y="685800"/>
            <a:ext cx="5623560" cy="1091710"/>
          </a:xfrm>
        </p:spPr>
        <p:txBody>
          <a:bodyPr>
            <a:spAutoFit/>
          </a:bodyPr>
          <a:lstStyle>
            <a:lvl1pPr>
              <a:defRPr>
                <a:solidFill>
                  <a:schemeClr val="bg1"/>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06FCEB60-DD31-4217-9485-FF7E05ABFF0E}"/>
              </a:ext>
            </a:extLst>
          </p:cNvPr>
          <p:cNvSpPr>
            <a:spLocks noGrp="1"/>
          </p:cNvSpPr>
          <p:nvPr>
            <p:ph type="body" sz="quarter" idx="14"/>
          </p:nvPr>
        </p:nvSpPr>
        <p:spPr>
          <a:xfrm>
            <a:off x="228600" y="1828800"/>
            <a:ext cx="5623560" cy="463846"/>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endParaRPr lang="en-CA"/>
          </a:p>
        </p:txBody>
      </p:sp>
      <p:sp>
        <p:nvSpPr>
          <p:cNvPr id="8" name="Text Placeholder 7">
            <a:extLst>
              <a:ext uri="{FF2B5EF4-FFF2-40B4-BE49-F238E27FC236}">
                <a16:creationId xmlns:a16="http://schemas.microsoft.com/office/drawing/2014/main" id="{48D964EC-F2B3-4ED0-A52B-A8D0AE0A7668}"/>
              </a:ext>
            </a:extLst>
          </p:cNvPr>
          <p:cNvSpPr>
            <a:spLocks noGrp="1"/>
          </p:cNvSpPr>
          <p:nvPr>
            <p:ph type="body" sz="quarter" idx="15" hasCustomPrompt="1"/>
          </p:nvPr>
        </p:nvSpPr>
        <p:spPr>
          <a:xfrm>
            <a:off x="228600" y="3200400"/>
            <a:ext cx="5623560" cy="730586"/>
          </a:xfrm>
        </p:spPr>
        <p:txBody>
          <a:bodyPr>
            <a:spAutoFit/>
          </a:bodyPr>
          <a:lstStyle>
            <a:lvl1pPr>
              <a:spcAft>
                <a:spcPts val="400"/>
              </a:spcAft>
              <a:defRPr sz="2000">
                <a:solidFill>
                  <a:schemeClr val="bg1"/>
                </a:solidFill>
              </a:defRPr>
            </a:lvl1pPr>
            <a:lvl2pPr marL="0" indent="0">
              <a:lnSpc>
                <a:spcPct val="100000"/>
              </a:lnSpc>
              <a:spcBef>
                <a:spcPts val="0"/>
              </a:spcBef>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CA"/>
              <a:t>Click to insert presenter name</a:t>
            </a:r>
          </a:p>
          <a:p>
            <a:pPr lvl="1"/>
            <a:r>
              <a:rPr lang="en-US"/>
              <a:t>Demote to insert presenter title</a:t>
            </a:r>
          </a:p>
        </p:txBody>
      </p:sp>
      <p:sp>
        <p:nvSpPr>
          <p:cNvPr id="9" name="Picture Placeholder 8">
            <a:extLst>
              <a:ext uri="{FF2B5EF4-FFF2-40B4-BE49-F238E27FC236}">
                <a16:creationId xmlns:a16="http://schemas.microsoft.com/office/drawing/2014/main" id="{8C6AC71A-4A29-4107-B98E-AF5ECA479E0F}"/>
              </a:ext>
              <a:ext uri="{C183D7F6-B498-43B3-948B-1728B52AA6E4}">
                <adec:decorative xmlns:adec="http://schemas.microsoft.com/office/drawing/2017/decorative" val="1"/>
              </a:ext>
            </a:extLst>
          </p:cNvPr>
          <p:cNvSpPr>
            <a:spLocks noGrp="1"/>
          </p:cNvSpPr>
          <p:nvPr>
            <p:ph type="pic" sz="quarter" idx="13" hasCustomPrompt="1"/>
          </p:nvPr>
        </p:nvSpPr>
        <p:spPr>
          <a:xfrm>
            <a:off x="7461504" y="1440000"/>
            <a:ext cx="3360000" cy="3360000"/>
          </a:xfrm>
          <a:prstGeom prst="ellipse">
            <a:avLst/>
          </a:prstGeom>
          <a:solidFill>
            <a:schemeClr val="bg1"/>
          </a:solidFill>
        </p:spPr>
        <p:txBody>
          <a:bodyPr anchor="ctr" anchorCtr="1">
            <a:noAutofit/>
          </a:bodyPr>
          <a:lstStyle>
            <a:lvl1pPr algn="ctr">
              <a:defRPr sz="1800"/>
            </a:lvl1pPr>
          </a:lstStyle>
          <a:p>
            <a:r>
              <a:rPr lang="en-CA"/>
              <a:t>Click icon to insert photo (Reserved for presenter photo ONLY)</a:t>
            </a:r>
          </a:p>
        </p:txBody>
      </p:sp>
      <p:sp>
        <p:nvSpPr>
          <p:cNvPr id="2" name="Footer Placeholder 1">
            <a:extLst>
              <a:ext uri="{FF2B5EF4-FFF2-40B4-BE49-F238E27FC236}">
                <a16:creationId xmlns:a16="http://schemas.microsoft.com/office/drawing/2014/main" id="{E219D594-C527-4795-993A-268AB61370CB}"/>
              </a:ext>
            </a:extLst>
          </p:cNvPr>
          <p:cNvSpPr>
            <a:spLocks noGrp="1"/>
          </p:cNvSpPr>
          <p:nvPr>
            <p:ph type="ftr" sz="quarter" idx="16"/>
          </p:nvPr>
        </p:nvSpPr>
        <p:spPr>
          <a:xfrm>
            <a:off x="1737360" y="6458563"/>
            <a:ext cx="4114800" cy="184666"/>
          </a:xfrm>
        </p:spPr>
        <p:txBody>
          <a:bodyPr>
            <a:spAutoFit/>
          </a:bodyPr>
          <a:lstStyle>
            <a:lvl1pPr algn="r">
              <a:defRPr>
                <a:solidFill>
                  <a:schemeClr val="bg1"/>
                </a:solidFill>
              </a:defRPr>
            </a:lvl1pPr>
          </a:lstStyle>
          <a:p>
            <a:r>
              <a:rPr lang="en-CA"/>
              <a:t>CONFIDENTIAL</a:t>
            </a:r>
          </a:p>
        </p:txBody>
      </p:sp>
      <p:sp>
        <p:nvSpPr>
          <p:cNvPr id="7" name="Slide Number Placeholder 6">
            <a:extLst>
              <a:ext uri="{FF2B5EF4-FFF2-40B4-BE49-F238E27FC236}">
                <a16:creationId xmlns:a16="http://schemas.microsoft.com/office/drawing/2014/main" id="{D466E49E-3318-4FF2-8BA9-70ABF3EA4788}"/>
              </a:ext>
            </a:extLst>
          </p:cNvPr>
          <p:cNvSpPr>
            <a:spLocks noGrp="1"/>
          </p:cNvSpPr>
          <p:nvPr>
            <p:ph type="sldNum" sz="quarter" idx="17"/>
          </p:nvPr>
        </p:nvSpPr>
        <p:spPr/>
        <p:txBody>
          <a:bodyPr/>
          <a:lstStyle/>
          <a:p>
            <a:fld id="{DD3C67A0-13D5-4A5D-BC34-CBD61BFBB9E5}" type="slidenum">
              <a:rPr lang="en-CA" smtClean="0"/>
              <a:pPr/>
              <a:t>‹N°›</a:t>
            </a:fld>
            <a:endParaRPr lang="en-CA"/>
          </a:p>
        </p:txBody>
      </p:sp>
    </p:spTree>
    <p:extLst>
      <p:ext uri="{BB962C8B-B14F-4D97-AF65-F5344CB8AC3E}">
        <p14:creationId xmlns:p14="http://schemas.microsoft.com/office/powerpoint/2010/main" val="3015683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11704320" cy="400110"/>
          </a:xfrm>
        </p:spPr>
        <p:txBody>
          <a:bodyPr wrap="square" anchor="t" anchorCtr="0">
            <a:spAutoFit/>
          </a:bodyPr>
          <a:lstStyle>
            <a:lvl1pPr marL="457178" indent="-457178">
              <a:lnSpc>
                <a:spcPct val="100000"/>
              </a:lnSpc>
              <a:spcBef>
                <a:spcPts val="0"/>
              </a:spcBef>
              <a:spcAft>
                <a:spcPts val="1600"/>
              </a:spcAft>
              <a:buFont typeface="+mj-lt"/>
              <a:buAutoNum type="arabicPeriod"/>
              <a:defRPr/>
            </a:lvl1pPr>
          </a:lstStyle>
          <a:p>
            <a:pPr lvl="0"/>
            <a:r>
              <a:rPr lang="en-US"/>
              <a:t>Click to edit Master text styles</a:t>
            </a:r>
          </a:p>
        </p:txBody>
      </p:sp>
      <p:sp>
        <p:nvSpPr>
          <p:cNvPr id="5" name="Text Placeholder 4">
            <a:extLst>
              <a:ext uri="{FF2B5EF4-FFF2-40B4-BE49-F238E27FC236}">
                <a16:creationId xmlns:a16="http://schemas.microsoft.com/office/drawing/2014/main" id="{CEF949FC-8988-43EE-9EFC-5632A57DFE93}"/>
              </a:ext>
            </a:extLst>
          </p:cNvPr>
          <p:cNvSpPr>
            <a:spLocks noGrp="1"/>
          </p:cNvSpPr>
          <p:nvPr>
            <p:ph type="body" sz="quarter" idx="13" hasCustomPrompt="1"/>
          </p:nvPr>
        </p:nvSpPr>
        <p:spPr>
          <a:xfrm>
            <a:off x="228600" y="5760720"/>
            <a:ext cx="11704320" cy="261610"/>
          </a:xfrm>
        </p:spPr>
        <p:txBody>
          <a:bodyPr anchor="b" anchorCtr="0"/>
          <a:lstStyle>
            <a:lvl1pPr>
              <a:defRPr sz="1100">
                <a:solidFill>
                  <a:schemeClr val="tx1"/>
                </a:solidFill>
                <a:latin typeface="Arial Narrow" panose="020B0606020202030204" pitchFamily="34" charset="0"/>
              </a:defRPr>
            </a:lvl1pPr>
          </a:lstStyle>
          <a:p>
            <a:pPr lvl="0"/>
            <a:r>
              <a:rPr lang="en-US"/>
              <a:t>Click to insert disclaimer</a:t>
            </a:r>
            <a:endParaRPr lang="en-CA"/>
          </a:p>
        </p:txBody>
      </p:sp>
      <p:sp>
        <p:nvSpPr>
          <p:cNvPr id="4" name="Footer Placeholder 3">
            <a:extLst>
              <a:ext uri="{FF2B5EF4-FFF2-40B4-BE49-F238E27FC236}">
                <a16:creationId xmlns:a16="http://schemas.microsoft.com/office/drawing/2014/main" id="{A3FB7D18-A4F7-425B-9A93-64EF6912217E}"/>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E617CD90-F81B-43E0-9DEB-F087ABFFE594}"/>
              </a:ext>
            </a:extLst>
          </p:cNvPr>
          <p:cNvSpPr>
            <a:spLocks noGrp="1"/>
          </p:cNvSpPr>
          <p:nvPr>
            <p:ph type="sldNum" sz="quarter" idx="15"/>
          </p:nvPr>
        </p:nvSpPr>
        <p:spPr/>
        <p:txBody>
          <a:bodyPr/>
          <a:lstStyle/>
          <a:p>
            <a:fld id="{98834F8B-9DBE-4684-A222-1DB2782FF993}" type="slidenum">
              <a:rPr lang="en-US" smtClean="0"/>
              <a:pPr/>
              <a:t>‹N°›</a:t>
            </a:fld>
            <a:endParaRPr lang="en-US"/>
          </a:p>
        </p:txBody>
      </p:sp>
      <p:sp>
        <p:nvSpPr>
          <p:cNvPr id="7" name="Title 6">
            <a:extLst>
              <a:ext uri="{FF2B5EF4-FFF2-40B4-BE49-F238E27FC236}">
                <a16:creationId xmlns:a16="http://schemas.microsoft.com/office/drawing/2014/main" id="{9F11A3E7-AF1E-4DCC-9BC0-6A83A3F67AD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614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90956A-0190-4A6D-B1A9-1F42C1F151D1}"/>
              </a:ext>
            </a:extLst>
          </p:cNvPr>
          <p:cNvSpPr>
            <a:spLocks noGrp="1"/>
          </p:cNvSpPr>
          <p:nvPr>
            <p:ph sz="quarter" idx="15"/>
          </p:nvPr>
        </p:nvSpPr>
        <p:spPr>
          <a:xfrm>
            <a:off x="228600" y="1143000"/>
            <a:ext cx="1170432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a:extLst>
              <a:ext uri="{FF2B5EF4-FFF2-40B4-BE49-F238E27FC236}">
                <a16:creationId xmlns:a16="http://schemas.microsoft.com/office/drawing/2014/main" id="{E286CA45-039F-4EFE-85C3-1C57041515EA}"/>
              </a:ext>
            </a:extLst>
          </p:cNvPr>
          <p:cNvSpPr>
            <a:spLocks noGrp="1"/>
          </p:cNvSpPr>
          <p:nvPr>
            <p:ph type="body" sz="quarter" idx="13" hasCustomPrompt="1"/>
          </p:nvPr>
        </p:nvSpPr>
        <p:spPr>
          <a:xfrm>
            <a:off x="228600" y="576072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Title 2">
            <a:extLst>
              <a:ext uri="{FF2B5EF4-FFF2-40B4-BE49-F238E27FC236}">
                <a16:creationId xmlns:a16="http://schemas.microsoft.com/office/drawing/2014/main" id="{3D05B574-B704-4A14-BA47-2DCAAFB982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194CB037-2874-4759-BCD9-9FF4476B7795}"/>
              </a:ext>
            </a:extLst>
          </p:cNvPr>
          <p:cNvSpPr>
            <a:spLocks noGrp="1"/>
          </p:cNvSpPr>
          <p:nvPr>
            <p:ph type="ftr" sz="quarter" idx="16"/>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DA1F062A-765B-4D92-8E4B-82AD91663397}"/>
              </a:ext>
            </a:extLst>
          </p:cNvPr>
          <p:cNvSpPr>
            <a:spLocks noGrp="1"/>
          </p:cNvSpPr>
          <p:nvPr>
            <p:ph type="sldNum" sz="quarter" idx="17"/>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3780039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_NO LOGO">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23F2A-8B95-466A-80A8-E1E2FA01ECF8}"/>
              </a:ext>
            </a:extLst>
          </p:cNvPr>
          <p:cNvSpPr>
            <a:spLocks noGrp="1"/>
          </p:cNvSpPr>
          <p:nvPr>
            <p:ph sz="quarter" idx="15"/>
          </p:nvPr>
        </p:nvSpPr>
        <p:spPr>
          <a:xfrm>
            <a:off x="228600" y="1143000"/>
            <a:ext cx="1170432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608076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Title 2">
            <a:extLst>
              <a:ext uri="{FF2B5EF4-FFF2-40B4-BE49-F238E27FC236}">
                <a16:creationId xmlns:a16="http://schemas.microsoft.com/office/drawing/2014/main" id="{BA19B406-78D4-4A06-9CED-49E268625224}"/>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9FB3D766-4AD5-486D-A6AE-9DEE03CE94A9}"/>
              </a:ext>
            </a:extLst>
          </p:cNvPr>
          <p:cNvSpPr>
            <a:spLocks noGrp="1"/>
          </p:cNvSpPr>
          <p:nvPr>
            <p:ph type="ftr" sz="quarter" idx="16"/>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9908AFCD-7D88-45F6-9286-78744F72751D}"/>
              </a:ext>
            </a:extLst>
          </p:cNvPr>
          <p:cNvSpPr>
            <a:spLocks noGrp="1"/>
          </p:cNvSpPr>
          <p:nvPr>
            <p:ph type="sldNum" sz="quarter" idx="17"/>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19730296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BB8ED27-FF05-42CF-AE8D-3238ED99A785}"/>
              </a:ext>
            </a:extLst>
          </p:cNvPr>
          <p:cNvSpPr>
            <a:spLocks noGrp="1"/>
          </p:cNvSpPr>
          <p:nvPr>
            <p:ph type="body" sz="quarter" idx="13" hasCustomPrompt="1"/>
          </p:nvPr>
        </p:nvSpPr>
        <p:spPr>
          <a:xfrm>
            <a:off x="228600" y="576072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Title 3">
            <a:extLst>
              <a:ext uri="{FF2B5EF4-FFF2-40B4-BE49-F238E27FC236}">
                <a16:creationId xmlns:a16="http://schemas.microsoft.com/office/drawing/2014/main" id="{D66525E6-3DF4-4CDF-A89E-FCB33D37C4C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61EF355-B59D-41A1-BA6C-998E610EF2E2}"/>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733C889D-6C48-4021-8AC6-D672033AAE3A}"/>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39228930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_NO LOGO">
    <p:bg>
      <p:bgPr>
        <a:solidFill>
          <a:schemeClr val="bg1"/>
        </a:solid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CFED2BD6-656C-4397-957D-566C1FE0CD9C}"/>
              </a:ext>
            </a:extLst>
          </p:cNvPr>
          <p:cNvSpPr>
            <a:spLocks noGrp="1"/>
          </p:cNvSpPr>
          <p:nvPr>
            <p:ph type="body" sz="quarter" idx="13" hasCustomPrompt="1"/>
          </p:nvPr>
        </p:nvSpPr>
        <p:spPr>
          <a:xfrm>
            <a:off x="228600" y="6080760"/>
            <a:ext cx="11704320" cy="261610"/>
          </a:xfrm>
        </p:spPr>
        <p:txBody>
          <a:bodyPr anchor="b" anchorCtr="0">
            <a:spAutoFit/>
          </a:bodyPr>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4" name="Title 3">
            <a:extLst>
              <a:ext uri="{FF2B5EF4-FFF2-40B4-BE49-F238E27FC236}">
                <a16:creationId xmlns:a16="http://schemas.microsoft.com/office/drawing/2014/main" id="{E39220D4-9D3E-4F50-93B8-98A1FDD23483}"/>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E65C8E7-CADE-4346-BE67-088CB337165F}"/>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D302F0F9-3622-43F1-9DDB-1E80EE5C4D62}"/>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1385915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29A159-7B94-4DC4-AD75-F35C769851CE}"/>
              </a:ext>
            </a:extLst>
          </p:cNvPr>
          <p:cNvSpPr>
            <a:spLocks noGrp="1"/>
          </p:cNvSpPr>
          <p:nvPr>
            <p:ph sz="quarter" idx="14"/>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a:extLst>
              <a:ext uri="{FF2B5EF4-FFF2-40B4-BE49-F238E27FC236}">
                <a16:creationId xmlns:a16="http://schemas.microsoft.com/office/drawing/2014/main" id="{26B98DAD-3CD7-4C39-A3D5-CDE88659F6D1}"/>
              </a:ext>
            </a:extLst>
          </p:cNvPr>
          <p:cNvSpPr>
            <a:spLocks noGrp="1"/>
          </p:cNvSpPr>
          <p:nvPr>
            <p:ph type="body" sz="quarter" idx="13" hasCustomPrompt="1"/>
          </p:nvPr>
        </p:nvSpPr>
        <p:spPr>
          <a:xfrm>
            <a:off x="228600" y="5760720"/>
            <a:ext cx="11704320" cy="261610"/>
          </a:xfrm>
        </p:spPr>
        <p:txBody>
          <a:bodyPr anchor="b" anchorCtr="0"/>
          <a:lstStyle>
            <a:lvl1pPr marL="143992" indent="-143992">
              <a:tabLst>
                <a:tab pos="143992" algn="l"/>
              </a:tabLst>
              <a:defRPr sz="1100">
                <a:solidFill>
                  <a:schemeClr val="tx1"/>
                </a:solidFill>
                <a:latin typeface="Arial Narrow" panose="020B0606020202030204" pitchFamily="34" charset="0"/>
              </a:defRPr>
            </a:lvl1pPr>
          </a:lstStyle>
          <a:p>
            <a:pPr lvl="0"/>
            <a:r>
              <a:rPr lang="en-US"/>
              <a:t>Click to insert footnote</a:t>
            </a:r>
            <a:endParaRPr lang="en-CA"/>
          </a:p>
        </p:txBody>
      </p:sp>
      <p:sp>
        <p:nvSpPr>
          <p:cNvPr id="5" name="Footer Placeholder 4">
            <a:extLst>
              <a:ext uri="{FF2B5EF4-FFF2-40B4-BE49-F238E27FC236}">
                <a16:creationId xmlns:a16="http://schemas.microsoft.com/office/drawing/2014/main" id="{20846A9D-A755-43AF-B3F8-8C13C1B642E0}"/>
              </a:ext>
            </a:extLst>
          </p:cNvPr>
          <p:cNvSpPr>
            <a:spLocks noGrp="1"/>
          </p:cNvSpPr>
          <p:nvPr>
            <p:ph type="ftr" sz="quarter" idx="15"/>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DA427C4D-878E-49C2-8634-F6DDC0C0027F}"/>
              </a:ext>
            </a:extLst>
          </p:cNvPr>
          <p:cNvSpPr>
            <a:spLocks noGrp="1"/>
          </p:cNvSpPr>
          <p:nvPr>
            <p:ph type="sldNum" sz="quarter" idx="16"/>
          </p:nvPr>
        </p:nvSpPr>
        <p:spPr/>
        <p:txBody>
          <a:bodyPr/>
          <a:lstStyle/>
          <a:p>
            <a:fld id="{98834F8B-9DBE-4684-A222-1DB2782FF993}" type="slidenum">
              <a:rPr lang="en-US" smtClean="0"/>
              <a:pPr/>
              <a:t>‹N°›</a:t>
            </a:fld>
            <a:endParaRPr lang="en-US"/>
          </a:p>
        </p:txBody>
      </p:sp>
      <p:sp>
        <p:nvSpPr>
          <p:cNvPr id="3" name="Title 2">
            <a:extLst>
              <a:ext uri="{FF2B5EF4-FFF2-40B4-BE49-F238E27FC236}">
                <a16:creationId xmlns:a16="http://schemas.microsoft.com/office/drawing/2014/main" id="{6CE30579-7463-4BD0-AB97-1A38B3DC4C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173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951A68B3-1F24-4C6C-816B-D046231FCE4E}"/>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5" name="Footer Placeholder 4">
            <a:extLst>
              <a:ext uri="{FF2B5EF4-FFF2-40B4-BE49-F238E27FC236}">
                <a16:creationId xmlns:a16="http://schemas.microsoft.com/office/drawing/2014/main" id="{82382F50-3363-43C1-873B-C1C7B6DED716}"/>
              </a:ext>
            </a:extLst>
          </p:cNvPr>
          <p:cNvSpPr>
            <a:spLocks noGrp="1"/>
          </p:cNvSpPr>
          <p:nvPr>
            <p:ph type="ftr" sz="quarter" idx="14"/>
          </p:nvPr>
        </p:nvSpPr>
        <p:spPr/>
        <p:txBody>
          <a:bodyPr/>
          <a:lstStyle/>
          <a:p>
            <a:pPr algn="ctr"/>
            <a:r>
              <a:rPr lang="en-CA"/>
              <a:t>CONFIDENTIAL</a:t>
            </a:r>
          </a:p>
        </p:txBody>
      </p:sp>
      <p:sp>
        <p:nvSpPr>
          <p:cNvPr id="8" name="Slide Number Placeholder 7">
            <a:extLst>
              <a:ext uri="{FF2B5EF4-FFF2-40B4-BE49-F238E27FC236}">
                <a16:creationId xmlns:a16="http://schemas.microsoft.com/office/drawing/2014/main" id="{6FADA1FB-BB7C-4CD7-9390-75D39958B681}"/>
              </a:ext>
            </a:extLst>
          </p:cNvPr>
          <p:cNvSpPr>
            <a:spLocks noGrp="1"/>
          </p:cNvSpPr>
          <p:nvPr>
            <p:ph type="sldNum" sz="quarter" idx="15"/>
          </p:nvPr>
        </p:nvSpPr>
        <p:spPr/>
        <p:txBody>
          <a:bodyPr/>
          <a:lstStyle/>
          <a:p>
            <a:fld id="{98834F8B-9DBE-4684-A222-1DB2782FF993}" type="slidenum">
              <a:rPr lang="en-US" smtClean="0"/>
              <a:pPr/>
              <a:t>‹N°›</a:t>
            </a:fld>
            <a:endParaRPr lang="en-US"/>
          </a:p>
        </p:txBody>
      </p:sp>
      <p:sp>
        <p:nvSpPr>
          <p:cNvPr id="6" name="Title 5">
            <a:extLst>
              <a:ext uri="{FF2B5EF4-FFF2-40B4-BE49-F238E27FC236}">
                <a16:creationId xmlns:a16="http://schemas.microsoft.com/office/drawing/2014/main" id="{C1D7D6D0-5783-4C94-A90B-CAD14B9337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876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ultiple Content">
    <p:bg>
      <p:bgPr>
        <a:solidFill>
          <a:schemeClr val="bg1"/>
        </a:solidFill>
        <a:effectLst/>
      </p:bgPr>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7B6552CF-C580-409B-8155-FC8466238860}"/>
              </a:ext>
            </a:extLst>
          </p:cNvPr>
          <p:cNvSpPr>
            <a:spLocks noGrp="1"/>
          </p:cNvSpPr>
          <p:nvPr>
            <p:ph type="body" sz="quarter" idx="17"/>
          </p:nvPr>
        </p:nvSpPr>
        <p:spPr>
          <a:xfrm>
            <a:off x="228600" y="3200400"/>
            <a:ext cx="5623560" cy="400110"/>
          </a:xfrm>
        </p:spPr>
        <p:txBody>
          <a:bodyPr anchor="t" anchorCtr="0">
            <a:spAutoFit/>
          </a:bodyPr>
          <a:lstStyle>
            <a:lvl1pPr>
              <a:defRPr sz="2000" b="1"/>
            </a:lvl1pPr>
          </a:lstStyle>
          <a:p>
            <a:pPr lvl="0"/>
            <a:r>
              <a:rPr lang="en-US"/>
              <a:t>Click to edit Master text styles</a:t>
            </a:r>
          </a:p>
        </p:txBody>
      </p:sp>
      <p:sp>
        <p:nvSpPr>
          <p:cNvPr id="34" name="Text Placeholder 29">
            <a:extLst>
              <a:ext uri="{FF2B5EF4-FFF2-40B4-BE49-F238E27FC236}">
                <a16:creationId xmlns:a16="http://schemas.microsoft.com/office/drawing/2014/main" id="{822ED9F7-B672-4A59-B586-465CB6266C96}"/>
              </a:ext>
            </a:extLst>
          </p:cNvPr>
          <p:cNvSpPr>
            <a:spLocks noGrp="1"/>
          </p:cNvSpPr>
          <p:nvPr>
            <p:ph type="body" sz="quarter" idx="20"/>
          </p:nvPr>
        </p:nvSpPr>
        <p:spPr>
          <a:xfrm>
            <a:off x="228600" y="3657600"/>
            <a:ext cx="5623560" cy="748923"/>
          </a:xfrm>
        </p:spPr>
        <p:txBody>
          <a:bodyPr anchor="t" anchorCtr="0">
            <a:spAutoFit/>
          </a:bodyPr>
          <a:lstStyle>
            <a:lvl1pPr>
              <a:spcBef>
                <a:spcPts val="0"/>
              </a:spcBef>
              <a:spcAft>
                <a:spcPts val="0"/>
              </a:spcAft>
              <a:defRPr sz="1800"/>
            </a:lvl1pPr>
            <a:lvl2pPr>
              <a:defRPr sz="1800"/>
            </a:lvl2pPr>
          </a:lstStyle>
          <a:p>
            <a:pPr lvl="0"/>
            <a:r>
              <a:rPr lang="en-US"/>
              <a:t>Click to edit Master text styles</a:t>
            </a:r>
          </a:p>
          <a:p>
            <a:pPr lvl="1"/>
            <a:r>
              <a:rPr lang="en-US"/>
              <a:t>Second level</a:t>
            </a:r>
          </a:p>
        </p:txBody>
      </p:sp>
      <p:sp>
        <p:nvSpPr>
          <p:cNvPr id="32" name="Text Placeholder 29">
            <a:extLst>
              <a:ext uri="{FF2B5EF4-FFF2-40B4-BE49-F238E27FC236}">
                <a16:creationId xmlns:a16="http://schemas.microsoft.com/office/drawing/2014/main" id="{52972D7A-B887-4BD7-9A00-EFFA05D37060}"/>
              </a:ext>
            </a:extLst>
          </p:cNvPr>
          <p:cNvSpPr>
            <a:spLocks noGrp="1"/>
          </p:cNvSpPr>
          <p:nvPr>
            <p:ph type="body" sz="quarter" idx="18"/>
          </p:nvPr>
        </p:nvSpPr>
        <p:spPr>
          <a:xfrm>
            <a:off x="6309360" y="3200400"/>
            <a:ext cx="5623560" cy="400110"/>
          </a:xfrm>
        </p:spPr>
        <p:txBody>
          <a:bodyPr anchor="t" anchorCtr="0">
            <a:spAutoFit/>
          </a:bodyPr>
          <a:lstStyle>
            <a:lvl1pPr>
              <a:defRPr sz="2000" b="1"/>
            </a:lvl1pPr>
          </a:lstStyle>
          <a:p>
            <a:pPr lvl="0"/>
            <a:r>
              <a:rPr lang="en-US"/>
              <a:t>Click to edit Master text styles</a:t>
            </a:r>
          </a:p>
        </p:txBody>
      </p:sp>
      <p:sp>
        <p:nvSpPr>
          <p:cNvPr id="33" name="Text Placeholder 29">
            <a:extLst>
              <a:ext uri="{FF2B5EF4-FFF2-40B4-BE49-F238E27FC236}">
                <a16:creationId xmlns:a16="http://schemas.microsoft.com/office/drawing/2014/main" id="{2AEBA8C0-D285-42C9-97A7-C66D225D8C1F}"/>
              </a:ext>
            </a:extLst>
          </p:cNvPr>
          <p:cNvSpPr>
            <a:spLocks noGrp="1"/>
          </p:cNvSpPr>
          <p:nvPr>
            <p:ph type="body" sz="quarter" idx="19"/>
          </p:nvPr>
        </p:nvSpPr>
        <p:spPr>
          <a:xfrm>
            <a:off x="6309360" y="3657600"/>
            <a:ext cx="5623560" cy="748923"/>
          </a:xfrm>
        </p:spPr>
        <p:txBody>
          <a:bodyPr anchor="t" anchorCtr="0">
            <a:spAutoFit/>
          </a:bodyPr>
          <a:lstStyle>
            <a:lvl1pPr>
              <a:spcBef>
                <a:spcPts val="0"/>
              </a:spcBef>
              <a:spcAft>
                <a:spcPts val="0"/>
              </a:spcAft>
              <a:defRPr sz="1800"/>
            </a:lvl1pPr>
            <a:lvl2pPr>
              <a:defRPr sz="1800"/>
            </a:lvl2pPr>
          </a:lstStyle>
          <a:p>
            <a:pPr lvl="0"/>
            <a:r>
              <a:rPr lang="en-US"/>
              <a:t>Click to edit Master text styles</a:t>
            </a:r>
          </a:p>
          <a:p>
            <a:pPr lvl="1"/>
            <a:r>
              <a:rPr lang="en-US"/>
              <a:t>Second level</a:t>
            </a:r>
          </a:p>
        </p:txBody>
      </p:sp>
      <p:sp>
        <p:nvSpPr>
          <p:cNvPr id="7" name="Text Placeholder 7">
            <a:extLst>
              <a:ext uri="{FF2B5EF4-FFF2-40B4-BE49-F238E27FC236}">
                <a16:creationId xmlns:a16="http://schemas.microsoft.com/office/drawing/2014/main" id="{C77C6DB6-E4A2-4A22-A3FD-3599A9FBF543}"/>
              </a:ext>
            </a:extLst>
          </p:cNvPr>
          <p:cNvSpPr>
            <a:spLocks noGrp="1"/>
          </p:cNvSpPr>
          <p:nvPr>
            <p:ph type="body" sz="quarter" idx="13" hasCustomPrompt="1"/>
          </p:nvPr>
        </p:nvSpPr>
        <p:spPr>
          <a:xfrm>
            <a:off x="228600" y="608076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5" name="Title 4">
            <a:extLst>
              <a:ext uri="{FF2B5EF4-FFF2-40B4-BE49-F238E27FC236}">
                <a16:creationId xmlns:a16="http://schemas.microsoft.com/office/drawing/2014/main" id="{95EFA954-CBA2-41D4-A778-489A3EEF394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337983EC-29A1-4820-A23E-A15BE4AB63DF}"/>
              </a:ext>
            </a:extLst>
          </p:cNvPr>
          <p:cNvSpPr>
            <a:spLocks noGrp="1"/>
          </p:cNvSpPr>
          <p:nvPr>
            <p:ph type="ftr" sz="quarter" idx="21"/>
          </p:nvPr>
        </p:nvSpPr>
        <p:spPr/>
        <p:txBody>
          <a:bodyPr/>
          <a:lstStyle/>
          <a:p>
            <a:pPr algn="ctr"/>
            <a:r>
              <a:rPr lang="en-CA"/>
              <a:t>CONFIDENTIAL</a:t>
            </a:r>
          </a:p>
        </p:txBody>
      </p:sp>
      <p:sp>
        <p:nvSpPr>
          <p:cNvPr id="6" name="Slide Number Placeholder 5">
            <a:extLst>
              <a:ext uri="{FF2B5EF4-FFF2-40B4-BE49-F238E27FC236}">
                <a16:creationId xmlns:a16="http://schemas.microsoft.com/office/drawing/2014/main" id="{BC0F37E6-F20E-49BD-A485-4016518B4B95}"/>
              </a:ext>
            </a:extLst>
          </p:cNvPr>
          <p:cNvSpPr>
            <a:spLocks noGrp="1"/>
          </p:cNvSpPr>
          <p:nvPr>
            <p:ph type="sldNum" sz="quarter" idx="22"/>
          </p:nvPr>
        </p:nvSpPr>
        <p:spPr/>
        <p:txBody>
          <a:bodyPr/>
          <a:lstStyle/>
          <a:p>
            <a:fld id="{98834F8B-9DBE-4684-A222-1DB2782FF993}" type="slidenum">
              <a:rPr lang="en-US" smtClean="0"/>
              <a:pPr/>
              <a:t>‹N°›</a:t>
            </a:fld>
            <a:endParaRPr lang="en-US"/>
          </a:p>
        </p:txBody>
      </p:sp>
      <p:sp>
        <p:nvSpPr>
          <p:cNvPr id="10" name="Text Placeholder 9">
            <a:extLst>
              <a:ext uri="{FF2B5EF4-FFF2-40B4-BE49-F238E27FC236}">
                <a16:creationId xmlns:a16="http://schemas.microsoft.com/office/drawing/2014/main" id="{75929CE4-E209-461C-8561-AF5C19AA0526}"/>
              </a:ext>
            </a:extLst>
          </p:cNvPr>
          <p:cNvSpPr>
            <a:spLocks noGrp="1"/>
          </p:cNvSpPr>
          <p:nvPr>
            <p:ph type="body" sz="quarter" idx="23"/>
          </p:nvPr>
        </p:nvSpPr>
        <p:spPr>
          <a:xfrm>
            <a:off x="228600" y="1143000"/>
            <a:ext cx="11704320" cy="139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17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112E12-1B07-4439-854D-4FB3CD44AFE0}"/>
              </a:ext>
            </a:extLst>
          </p:cNvPr>
          <p:cNvSpPr>
            <a:spLocks noGrp="1"/>
          </p:cNvSpPr>
          <p:nvPr>
            <p:ph sz="half" idx="1"/>
          </p:nvPr>
        </p:nvSpPr>
        <p:spPr>
          <a:xfrm>
            <a:off x="22860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970BC54A-D3F5-4B10-9575-D0254B069D26}"/>
              </a:ext>
            </a:extLst>
          </p:cNvPr>
          <p:cNvSpPr>
            <a:spLocks noGrp="1"/>
          </p:cNvSpPr>
          <p:nvPr>
            <p:ph sz="half" idx="2"/>
          </p:nvPr>
        </p:nvSpPr>
        <p:spPr>
          <a:xfrm>
            <a:off x="420624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EE25B8B-BBF5-4339-9AD2-0C880ADBB985}"/>
              </a:ext>
            </a:extLst>
          </p:cNvPr>
          <p:cNvSpPr>
            <a:spLocks noGrp="1"/>
          </p:cNvSpPr>
          <p:nvPr>
            <p:ph sz="quarter" idx="14"/>
          </p:nvPr>
        </p:nvSpPr>
        <p:spPr>
          <a:xfrm>
            <a:off x="818388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8795D91-EAE2-494E-8B66-7D5557FF0970}"/>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Footer Placeholder 2">
            <a:extLst>
              <a:ext uri="{FF2B5EF4-FFF2-40B4-BE49-F238E27FC236}">
                <a16:creationId xmlns:a16="http://schemas.microsoft.com/office/drawing/2014/main" id="{4C06F9D8-EC15-4DE2-93E2-1221D97EC065}"/>
              </a:ext>
            </a:extLst>
          </p:cNvPr>
          <p:cNvSpPr>
            <a:spLocks noGrp="1"/>
          </p:cNvSpPr>
          <p:nvPr>
            <p:ph type="ftr" sz="quarter" idx="15"/>
          </p:nvPr>
        </p:nvSpPr>
        <p:spPr/>
        <p:txBody>
          <a:bodyPr/>
          <a:lstStyle/>
          <a:p>
            <a:pPr algn="ctr"/>
            <a:r>
              <a:rPr lang="en-CA"/>
              <a:t>CONFIDENTIAL</a:t>
            </a:r>
          </a:p>
        </p:txBody>
      </p:sp>
      <p:sp>
        <p:nvSpPr>
          <p:cNvPr id="4" name="Slide Number Placeholder 3">
            <a:extLst>
              <a:ext uri="{FF2B5EF4-FFF2-40B4-BE49-F238E27FC236}">
                <a16:creationId xmlns:a16="http://schemas.microsoft.com/office/drawing/2014/main" id="{D4E9C20C-6036-4BDA-8891-5020B32E0949}"/>
              </a:ext>
            </a:extLst>
          </p:cNvPr>
          <p:cNvSpPr>
            <a:spLocks noGrp="1"/>
          </p:cNvSpPr>
          <p:nvPr>
            <p:ph type="sldNum" sz="quarter" idx="16"/>
          </p:nvPr>
        </p:nvSpPr>
        <p:spPr/>
        <p:txBody>
          <a:bodyPr/>
          <a:lstStyle/>
          <a:p>
            <a:fld id="{98834F8B-9DBE-4684-A222-1DB2782FF993}" type="slidenum">
              <a:rPr lang="en-US" smtClean="0"/>
              <a:pPr/>
              <a:t>‹N°›</a:t>
            </a:fld>
            <a:endParaRPr lang="en-US"/>
          </a:p>
        </p:txBody>
      </p:sp>
      <p:sp>
        <p:nvSpPr>
          <p:cNvPr id="5" name="Title 4">
            <a:extLst>
              <a:ext uri="{FF2B5EF4-FFF2-40B4-BE49-F238E27FC236}">
                <a16:creationId xmlns:a16="http://schemas.microsoft.com/office/drawing/2014/main" id="{15FB269E-325B-4F05-BB4B-EBE9F0632F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80396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112E12-1B07-4439-854D-4FB3CD44AFE0}"/>
              </a:ext>
            </a:extLst>
          </p:cNvPr>
          <p:cNvSpPr>
            <a:spLocks noGrp="1"/>
          </p:cNvSpPr>
          <p:nvPr>
            <p:ph sz="half" idx="1"/>
          </p:nvPr>
        </p:nvSpPr>
        <p:spPr>
          <a:xfrm>
            <a:off x="22860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970BC54A-D3F5-4B10-9575-D0254B069D26}"/>
              </a:ext>
            </a:extLst>
          </p:cNvPr>
          <p:cNvSpPr>
            <a:spLocks noGrp="1"/>
          </p:cNvSpPr>
          <p:nvPr>
            <p:ph sz="half" idx="2"/>
          </p:nvPr>
        </p:nvSpPr>
        <p:spPr>
          <a:xfrm>
            <a:off x="420624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EE25B8B-BBF5-4339-9AD2-0C880ADBB985}"/>
              </a:ext>
            </a:extLst>
          </p:cNvPr>
          <p:cNvSpPr>
            <a:spLocks noGrp="1"/>
          </p:cNvSpPr>
          <p:nvPr>
            <p:ph sz="quarter" idx="14"/>
          </p:nvPr>
        </p:nvSpPr>
        <p:spPr>
          <a:xfrm>
            <a:off x="8183880" y="1143000"/>
            <a:ext cx="374904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38795D91-EAE2-494E-8B66-7D5557FF0970}"/>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Footer Placeholder 2">
            <a:extLst>
              <a:ext uri="{FF2B5EF4-FFF2-40B4-BE49-F238E27FC236}">
                <a16:creationId xmlns:a16="http://schemas.microsoft.com/office/drawing/2014/main" id="{4C06F9D8-EC15-4DE2-93E2-1221D97EC065}"/>
              </a:ext>
            </a:extLst>
          </p:cNvPr>
          <p:cNvSpPr>
            <a:spLocks noGrp="1"/>
          </p:cNvSpPr>
          <p:nvPr>
            <p:ph type="ftr" sz="quarter" idx="15"/>
          </p:nvPr>
        </p:nvSpPr>
        <p:spPr/>
        <p:txBody>
          <a:bodyPr/>
          <a:lstStyle/>
          <a:p>
            <a:pPr algn="ctr"/>
            <a:r>
              <a:rPr lang="en-CA"/>
              <a:t>CONFIDENTIAL</a:t>
            </a:r>
          </a:p>
        </p:txBody>
      </p:sp>
      <p:sp>
        <p:nvSpPr>
          <p:cNvPr id="4" name="Slide Number Placeholder 3">
            <a:extLst>
              <a:ext uri="{FF2B5EF4-FFF2-40B4-BE49-F238E27FC236}">
                <a16:creationId xmlns:a16="http://schemas.microsoft.com/office/drawing/2014/main" id="{D4E9C20C-6036-4BDA-8891-5020B32E0949}"/>
              </a:ext>
            </a:extLst>
          </p:cNvPr>
          <p:cNvSpPr>
            <a:spLocks noGrp="1"/>
          </p:cNvSpPr>
          <p:nvPr>
            <p:ph type="sldNum" sz="quarter" idx="16"/>
          </p:nvPr>
        </p:nvSpPr>
        <p:spPr/>
        <p:txBody>
          <a:bodyPr/>
          <a:lstStyle/>
          <a:p>
            <a:fld id="{98834F8B-9DBE-4684-A222-1DB2782FF993}" type="slidenum">
              <a:rPr lang="en-US" smtClean="0"/>
              <a:pPr/>
              <a:t>‹N°›</a:t>
            </a:fld>
            <a:endParaRPr lang="en-US"/>
          </a:p>
        </p:txBody>
      </p:sp>
      <p:sp>
        <p:nvSpPr>
          <p:cNvPr id="5" name="Title 4">
            <a:extLst>
              <a:ext uri="{FF2B5EF4-FFF2-40B4-BE49-F238E27FC236}">
                <a16:creationId xmlns:a16="http://schemas.microsoft.com/office/drawing/2014/main" id="{15FB269E-325B-4F05-BB4B-EBE9F0632F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889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adrants">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B9B826-918C-4774-80A2-F0F28BD0379E}"/>
              </a:ext>
            </a:extLst>
          </p:cNvPr>
          <p:cNvSpPr>
            <a:spLocks noGrp="1"/>
          </p:cNvSpPr>
          <p:nvPr>
            <p:ph sz="quarter" idx="16"/>
          </p:nvPr>
        </p:nvSpPr>
        <p:spPr>
          <a:xfrm>
            <a:off x="22860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Content Placeholder 9">
            <a:extLst>
              <a:ext uri="{FF2B5EF4-FFF2-40B4-BE49-F238E27FC236}">
                <a16:creationId xmlns:a16="http://schemas.microsoft.com/office/drawing/2014/main" id="{D96988CA-9F9D-48DB-B5A8-16FD191BF1FC}"/>
              </a:ext>
            </a:extLst>
          </p:cNvPr>
          <p:cNvSpPr>
            <a:spLocks noGrp="1"/>
          </p:cNvSpPr>
          <p:nvPr>
            <p:ph sz="quarter" idx="17"/>
          </p:nvPr>
        </p:nvSpPr>
        <p:spPr>
          <a:xfrm>
            <a:off x="6309360" y="114300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228600" y="347472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09360" y="3474720"/>
            <a:ext cx="5623560" cy="1892826"/>
          </a:xfrm>
        </p:spPr>
        <p:txBody>
          <a:bodyPr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7BD117E6-463B-4FF7-AEF9-81D6279222CC}"/>
              </a:ext>
            </a:extLst>
          </p:cNvPr>
          <p:cNvSpPr>
            <a:spLocks noGrp="1"/>
          </p:cNvSpPr>
          <p:nvPr>
            <p:ph type="body" sz="quarter" idx="15" hasCustomPrompt="1"/>
          </p:nvPr>
        </p:nvSpPr>
        <p:spPr>
          <a:xfrm>
            <a:off x="228600" y="612648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en-US"/>
              <a:t>Click to insert footnote</a:t>
            </a:r>
          </a:p>
        </p:txBody>
      </p:sp>
      <p:sp>
        <p:nvSpPr>
          <p:cNvPr id="3" name="Footer Placeholder 2">
            <a:extLst>
              <a:ext uri="{FF2B5EF4-FFF2-40B4-BE49-F238E27FC236}">
                <a16:creationId xmlns:a16="http://schemas.microsoft.com/office/drawing/2014/main" id="{94FFD821-F404-4A54-92C9-3A3C4738A6F6}"/>
              </a:ext>
            </a:extLst>
          </p:cNvPr>
          <p:cNvSpPr>
            <a:spLocks noGrp="1"/>
          </p:cNvSpPr>
          <p:nvPr>
            <p:ph type="ftr" sz="quarter" idx="18"/>
          </p:nvPr>
        </p:nvSpPr>
        <p:spPr/>
        <p:txBody>
          <a:bodyPr/>
          <a:lstStyle/>
          <a:p>
            <a:pPr algn="ctr"/>
            <a:r>
              <a:rPr lang="en-CA"/>
              <a:t>CONFIDENTIAL</a:t>
            </a:r>
          </a:p>
        </p:txBody>
      </p:sp>
      <p:sp>
        <p:nvSpPr>
          <p:cNvPr id="7" name="Slide Number Placeholder 6">
            <a:extLst>
              <a:ext uri="{FF2B5EF4-FFF2-40B4-BE49-F238E27FC236}">
                <a16:creationId xmlns:a16="http://schemas.microsoft.com/office/drawing/2014/main" id="{926952D3-9E24-4FBD-BCF2-509504EA7EC7}"/>
              </a:ext>
            </a:extLst>
          </p:cNvPr>
          <p:cNvSpPr>
            <a:spLocks noGrp="1"/>
          </p:cNvSpPr>
          <p:nvPr>
            <p:ph type="sldNum" sz="quarter" idx="19"/>
          </p:nvPr>
        </p:nvSpPr>
        <p:spPr/>
        <p:txBody>
          <a:bodyPr/>
          <a:lstStyle/>
          <a:p>
            <a:fld id="{98834F8B-9DBE-4684-A222-1DB2782FF993}" type="slidenum">
              <a:rPr lang="en-US" smtClean="0"/>
              <a:pPr/>
              <a:t>‹N°›</a:t>
            </a:fld>
            <a:endParaRPr lang="en-US"/>
          </a:p>
        </p:txBody>
      </p:sp>
      <p:sp>
        <p:nvSpPr>
          <p:cNvPr id="8" name="Title 7">
            <a:extLst>
              <a:ext uri="{FF2B5EF4-FFF2-40B4-BE49-F238E27FC236}">
                <a16:creationId xmlns:a16="http://schemas.microsoft.com/office/drawing/2014/main" id="{D1DF8386-2DB8-479D-9522-330B96744A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59310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4" name="Text Placeholder 5">
            <a:extLst>
              <a:ext uri="{FF2B5EF4-FFF2-40B4-BE49-F238E27FC236}">
                <a16:creationId xmlns:a16="http://schemas.microsoft.com/office/drawing/2014/main" id="{187E0C91-7E70-47A8-A13D-58B35A572CD0}"/>
              </a:ext>
            </a:extLst>
          </p:cNvPr>
          <p:cNvSpPr>
            <a:spLocks noGrp="1"/>
          </p:cNvSpPr>
          <p:nvPr>
            <p:ph type="body" sz="quarter" idx="13" hasCustomPrompt="1"/>
          </p:nvPr>
        </p:nvSpPr>
        <p:spPr>
          <a:xfrm>
            <a:off x="2286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5" name="Text Placeholder 5">
            <a:extLst>
              <a:ext uri="{FF2B5EF4-FFF2-40B4-BE49-F238E27FC236}">
                <a16:creationId xmlns:a16="http://schemas.microsoft.com/office/drawing/2014/main" id="{A62C2AFC-7149-4003-B988-851FF64C74AD}"/>
              </a:ext>
            </a:extLst>
          </p:cNvPr>
          <p:cNvSpPr>
            <a:spLocks noGrp="1"/>
          </p:cNvSpPr>
          <p:nvPr>
            <p:ph type="body" sz="quarter" idx="14" hasCustomPrompt="1"/>
          </p:nvPr>
        </p:nvSpPr>
        <p:spPr>
          <a:xfrm>
            <a:off x="42543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6" name="Text Placeholder 5">
            <a:extLst>
              <a:ext uri="{FF2B5EF4-FFF2-40B4-BE49-F238E27FC236}">
                <a16:creationId xmlns:a16="http://schemas.microsoft.com/office/drawing/2014/main" id="{047FA5B9-C8D5-494E-8D7E-A659EF9B4B78}"/>
              </a:ext>
            </a:extLst>
          </p:cNvPr>
          <p:cNvSpPr>
            <a:spLocks noGrp="1"/>
          </p:cNvSpPr>
          <p:nvPr>
            <p:ph type="body" sz="quarter" idx="15" hasCustomPrompt="1"/>
          </p:nvPr>
        </p:nvSpPr>
        <p:spPr>
          <a:xfrm>
            <a:off x="8280000" y="1737360"/>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7" name="Text Placeholder 5">
            <a:extLst>
              <a:ext uri="{FF2B5EF4-FFF2-40B4-BE49-F238E27FC236}">
                <a16:creationId xmlns:a16="http://schemas.microsoft.com/office/drawing/2014/main" id="{0CD75A03-9072-41C7-B6D8-D9F8A0F29FB2}"/>
              </a:ext>
            </a:extLst>
          </p:cNvPr>
          <p:cNvSpPr>
            <a:spLocks noGrp="1"/>
          </p:cNvSpPr>
          <p:nvPr>
            <p:ph type="body" sz="quarter" idx="16" hasCustomPrompt="1"/>
          </p:nvPr>
        </p:nvSpPr>
        <p:spPr>
          <a:xfrm>
            <a:off x="2286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8" name="Text Placeholder 5">
            <a:extLst>
              <a:ext uri="{FF2B5EF4-FFF2-40B4-BE49-F238E27FC236}">
                <a16:creationId xmlns:a16="http://schemas.microsoft.com/office/drawing/2014/main" id="{1E90ADD7-2393-42B4-B9FF-C4215AECD6F6}"/>
              </a:ext>
            </a:extLst>
          </p:cNvPr>
          <p:cNvSpPr>
            <a:spLocks noGrp="1"/>
          </p:cNvSpPr>
          <p:nvPr>
            <p:ph type="body" sz="quarter" idx="17" hasCustomPrompt="1"/>
          </p:nvPr>
        </p:nvSpPr>
        <p:spPr>
          <a:xfrm>
            <a:off x="42543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29" name="Text Placeholder 5">
            <a:extLst>
              <a:ext uri="{FF2B5EF4-FFF2-40B4-BE49-F238E27FC236}">
                <a16:creationId xmlns:a16="http://schemas.microsoft.com/office/drawing/2014/main" id="{A109D271-D077-44ED-8C78-46CBCF76ACB3}"/>
              </a:ext>
            </a:extLst>
          </p:cNvPr>
          <p:cNvSpPr>
            <a:spLocks noGrp="1"/>
          </p:cNvSpPr>
          <p:nvPr>
            <p:ph type="body" sz="quarter" idx="18" hasCustomPrompt="1"/>
          </p:nvPr>
        </p:nvSpPr>
        <p:spPr>
          <a:xfrm>
            <a:off x="8280000" y="3196929"/>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0" name="Text Placeholder 5">
            <a:extLst>
              <a:ext uri="{FF2B5EF4-FFF2-40B4-BE49-F238E27FC236}">
                <a16:creationId xmlns:a16="http://schemas.microsoft.com/office/drawing/2014/main" id="{08DA1920-070A-4FDD-BAE6-534C30C39151}"/>
              </a:ext>
            </a:extLst>
          </p:cNvPr>
          <p:cNvSpPr>
            <a:spLocks noGrp="1"/>
          </p:cNvSpPr>
          <p:nvPr>
            <p:ph type="body" sz="quarter" idx="19" hasCustomPrompt="1"/>
          </p:nvPr>
        </p:nvSpPr>
        <p:spPr>
          <a:xfrm>
            <a:off x="2286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1" name="Text Placeholder 5">
            <a:extLst>
              <a:ext uri="{FF2B5EF4-FFF2-40B4-BE49-F238E27FC236}">
                <a16:creationId xmlns:a16="http://schemas.microsoft.com/office/drawing/2014/main" id="{D25FBB1C-3AC7-424E-82E4-8B1FE11DC838}"/>
              </a:ext>
            </a:extLst>
          </p:cNvPr>
          <p:cNvSpPr>
            <a:spLocks noGrp="1"/>
          </p:cNvSpPr>
          <p:nvPr>
            <p:ph type="body" sz="quarter" idx="20" hasCustomPrompt="1"/>
          </p:nvPr>
        </p:nvSpPr>
        <p:spPr>
          <a:xfrm>
            <a:off x="42543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32" name="Text Placeholder 5">
            <a:extLst>
              <a:ext uri="{FF2B5EF4-FFF2-40B4-BE49-F238E27FC236}">
                <a16:creationId xmlns:a16="http://schemas.microsoft.com/office/drawing/2014/main" id="{F324F02F-B969-4826-AE43-0A3E9B5D9BE8}"/>
              </a:ext>
            </a:extLst>
          </p:cNvPr>
          <p:cNvSpPr>
            <a:spLocks noGrp="1"/>
          </p:cNvSpPr>
          <p:nvPr>
            <p:ph type="body" sz="quarter" idx="21" hasCustomPrompt="1"/>
          </p:nvPr>
        </p:nvSpPr>
        <p:spPr>
          <a:xfrm>
            <a:off x="8280000" y="4656497"/>
            <a:ext cx="3657600" cy="584775"/>
          </a:xfrm>
        </p:spPr>
        <p:txBody>
          <a:bodyPr anchor="t" anchorCtr="0">
            <a:spAutoFit/>
          </a:bodyPr>
          <a:lstStyle>
            <a:lvl1pPr>
              <a:lnSpc>
                <a:spcPct val="100000"/>
              </a:lnSpc>
              <a:spcBef>
                <a:spcPts val="0"/>
              </a:spcBef>
              <a:spcAft>
                <a:spcPts val="0"/>
              </a:spcAft>
              <a:defRPr sz="1600" b="1">
                <a:solidFill>
                  <a:schemeClr val="tx1"/>
                </a:solidFill>
              </a:defRPr>
            </a:lvl1pPr>
            <a:lvl2pPr marL="0" indent="0">
              <a:lnSpc>
                <a:spcPct val="100000"/>
              </a:lnSpc>
              <a:spcBef>
                <a:spcPts val="0"/>
              </a:spcBef>
              <a:spcAft>
                <a:spcPts val="0"/>
              </a:spcAft>
              <a:buNone/>
              <a:defRPr sz="1600">
                <a:solidFill>
                  <a:schemeClr val="tx1"/>
                </a:solidFill>
              </a:defRPr>
            </a:lvl2pPr>
          </a:lstStyle>
          <a:p>
            <a:pPr lvl="0"/>
            <a:r>
              <a:rPr lang="en-US"/>
              <a:t>Name</a:t>
            </a:r>
          </a:p>
          <a:p>
            <a:pPr lvl="1"/>
            <a:r>
              <a:rPr lang="en-CA"/>
              <a:t>Second level</a:t>
            </a:r>
          </a:p>
        </p:txBody>
      </p:sp>
      <p:sp>
        <p:nvSpPr>
          <p:cNvPr id="6" name="Slide Number Placeholder 5">
            <a:extLst>
              <a:ext uri="{FF2B5EF4-FFF2-40B4-BE49-F238E27FC236}">
                <a16:creationId xmlns:a16="http://schemas.microsoft.com/office/drawing/2014/main" id="{2563163B-6F88-48B6-9E42-35E68386BD81}"/>
              </a:ext>
            </a:extLst>
          </p:cNvPr>
          <p:cNvSpPr>
            <a:spLocks noGrp="1"/>
          </p:cNvSpPr>
          <p:nvPr>
            <p:ph type="sldNum" sz="quarter" idx="23"/>
          </p:nvPr>
        </p:nvSpPr>
        <p:spPr/>
        <p:txBody>
          <a:bodyPr/>
          <a:lstStyle/>
          <a:p>
            <a:fld id="{98834F8B-9DBE-4684-A222-1DB2782FF993}" type="slidenum">
              <a:rPr lang="en-US" smtClean="0"/>
              <a:pPr/>
              <a:t>‹N°›</a:t>
            </a:fld>
            <a:endParaRPr lang="en-US"/>
          </a:p>
        </p:txBody>
      </p:sp>
      <p:sp>
        <p:nvSpPr>
          <p:cNvPr id="4" name="Title 3">
            <a:extLst>
              <a:ext uri="{FF2B5EF4-FFF2-40B4-BE49-F238E27FC236}">
                <a16:creationId xmlns:a16="http://schemas.microsoft.com/office/drawing/2014/main" id="{D0DEC100-DDFB-40B3-8746-5A4189678EA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6FA4ED7-24EB-42F2-AC72-F9AF52DB85D6}"/>
              </a:ext>
            </a:extLst>
          </p:cNvPr>
          <p:cNvSpPr>
            <a:spLocks noGrp="1"/>
          </p:cNvSpPr>
          <p:nvPr>
            <p:ph type="ftr" sz="quarter" idx="24"/>
          </p:nvPr>
        </p:nvSpPr>
        <p:spPr/>
        <p:txBody>
          <a:bodyPr/>
          <a:lstStyle/>
          <a:p>
            <a:pPr algn="ctr"/>
            <a:r>
              <a:rPr lang="en-CA"/>
              <a:t>CONFIDENTIAL</a:t>
            </a:r>
          </a:p>
        </p:txBody>
      </p:sp>
      <p:sp>
        <p:nvSpPr>
          <p:cNvPr id="8" name="Text Placeholder 7">
            <a:extLst>
              <a:ext uri="{FF2B5EF4-FFF2-40B4-BE49-F238E27FC236}">
                <a16:creationId xmlns:a16="http://schemas.microsoft.com/office/drawing/2014/main" id="{1472E927-FD4A-4584-A14D-557EBF195A68}"/>
              </a:ext>
            </a:extLst>
          </p:cNvPr>
          <p:cNvSpPr>
            <a:spLocks noGrp="1"/>
          </p:cNvSpPr>
          <p:nvPr>
            <p:ph type="body" sz="quarter" idx="25"/>
          </p:nvPr>
        </p:nvSpPr>
        <p:spPr>
          <a:xfrm>
            <a:off x="228600" y="1143000"/>
            <a:ext cx="11704638" cy="338554"/>
          </a:xfrm>
        </p:spPr>
        <p:txBody>
          <a:bodyPr/>
          <a:lstStyle>
            <a:lvl1pPr>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3465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Title Slide (Red_Right Image)_Parent Ban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3690000"/>
            <a:ext cx="5520000" cy="461665"/>
          </a:xfrm>
        </p:spPr>
        <p:txBody>
          <a:bodyPr wrap="square" lIns="0" rIns="0">
            <a:spAutoFit/>
          </a:bodyPr>
          <a:lstStyle>
            <a:lvl1pPr marL="0" indent="0" algn="l">
              <a:lnSpc>
                <a:spcPct val="100000"/>
              </a:lnSpc>
              <a:spcBef>
                <a:spcPts val="0"/>
              </a:spcBef>
              <a:spcAft>
                <a:spcPts val="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04800" y="4734000"/>
            <a:ext cx="5520000" cy="365125"/>
          </a:xfrm>
          <a:prstGeom prst="rect">
            <a:avLst/>
          </a:prstGeom>
        </p:spPr>
        <p:txBody>
          <a:bodyPr lIns="0" rIns="0"/>
          <a:lstStyle>
            <a:lvl1pPr algn="l">
              <a:lnSpc>
                <a:spcPct val="100000"/>
              </a:lnSpc>
              <a:defRPr sz="1600">
                <a:solidFill>
                  <a:schemeClr val="bg1"/>
                </a:solidFill>
              </a:defRPr>
            </a:lvl1pPr>
          </a:lstStyle>
          <a:p>
            <a:r>
              <a:rPr lang="en-US"/>
              <a:t>[Month] [Day], [Year]</a:t>
            </a:r>
          </a:p>
        </p:txBody>
      </p:sp>
      <p:sp>
        <p:nvSpPr>
          <p:cNvPr id="6" name="Text Placeholder 5">
            <a:extLst>
              <a:ext uri="{FF2B5EF4-FFF2-40B4-BE49-F238E27FC236}">
                <a16:creationId xmlns:a16="http://schemas.microsoft.com/office/drawing/2014/main" id="{8067AC58-60F1-4092-B788-DCE6F198C0FB}"/>
              </a:ext>
            </a:extLst>
          </p:cNvPr>
          <p:cNvSpPr>
            <a:spLocks noGrp="1"/>
          </p:cNvSpPr>
          <p:nvPr>
            <p:ph type="body" sz="quarter" idx="11" hasCustomPrompt="1"/>
          </p:nvPr>
        </p:nvSpPr>
        <p:spPr>
          <a:xfrm>
            <a:off x="304800" y="2947999"/>
            <a:ext cx="5520000" cy="646331"/>
          </a:xfrm>
        </p:spPr>
        <p:txBody>
          <a:bodyPr anchor="b" anchorCtr="0"/>
          <a:lstStyle>
            <a:lvl1pPr>
              <a:lnSpc>
                <a:spcPct val="100000"/>
              </a:lnSpc>
              <a:spcBef>
                <a:spcPts val="0"/>
              </a:spcBef>
              <a:spcAft>
                <a:spcPts val="0"/>
              </a:spcAft>
              <a:defRPr sz="3600" b="1">
                <a:solidFill>
                  <a:schemeClr val="bg1"/>
                </a:solidFill>
              </a:defRPr>
            </a:lvl1pPr>
            <a:lvl2pPr marL="0" indent="0">
              <a:lnSpc>
                <a:spcPct val="100000"/>
              </a:lnSpc>
              <a:spcBef>
                <a:spcPts val="0"/>
              </a:spcBef>
              <a:spcAft>
                <a:spcPts val="0"/>
              </a:spcAft>
              <a:buFontTx/>
              <a:buNone/>
              <a:defRPr sz="3600" b="1">
                <a:solidFill>
                  <a:schemeClr val="bg1"/>
                </a:solidFill>
              </a:defRPr>
            </a:lvl2pPr>
          </a:lstStyle>
          <a:p>
            <a:pPr lvl="0"/>
            <a:r>
              <a:rPr lang="en-US"/>
              <a:t>Click to add Title</a:t>
            </a:r>
          </a:p>
        </p:txBody>
      </p:sp>
      <p:pic>
        <p:nvPicPr>
          <p:cNvPr id="7" name="Picture 6">
            <a:extLst>
              <a:ext uri="{FF2B5EF4-FFF2-40B4-BE49-F238E27FC236}">
                <a16:creationId xmlns:a16="http://schemas.microsoft.com/office/drawing/2014/main" id="{CCE162E8-0BD1-4DED-BD58-92A5822D44E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04800" y="329184"/>
            <a:ext cx="1007557" cy="919987"/>
          </a:xfrm>
          <a:prstGeom prst="rect">
            <a:avLst/>
          </a:prstGeom>
        </p:spPr>
      </p:pic>
      <p:sp>
        <p:nvSpPr>
          <p:cNvPr id="5" name="Picture Placeholder 4">
            <a:extLst>
              <a:ext uri="{FF2B5EF4-FFF2-40B4-BE49-F238E27FC236}">
                <a16:creationId xmlns:a16="http://schemas.microsoft.com/office/drawing/2014/main" id="{0DDEC3AC-3FB1-45D0-A5F0-04B2F335E3AD}"/>
              </a:ext>
            </a:extLst>
          </p:cNvPr>
          <p:cNvSpPr>
            <a:spLocks noGrp="1"/>
          </p:cNvSpPr>
          <p:nvPr>
            <p:ph type="pic" sz="quarter" idx="12"/>
          </p:nvPr>
        </p:nvSpPr>
        <p:spPr>
          <a:xfrm>
            <a:off x="6096000" y="0"/>
            <a:ext cx="6096000" cy="6858000"/>
          </a:xfrm>
          <a:solidFill>
            <a:schemeClr val="bg1"/>
          </a:solidFill>
        </p:spPr>
        <p:txBody>
          <a:bodyPr anchor="ctr" anchorCtr="1">
            <a:noAutofit/>
          </a:bodyPr>
          <a:lstStyle>
            <a:lvl1pPr>
              <a:defRPr>
                <a:solidFill>
                  <a:schemeClr val="tx1"/>
                </a:solidFill>
              </a:defRPr>
            </a:lvl1pPr>
          </a:lstStyle>
          <a:p>
            <a:r>
              <a:rPr lang="en-US"/>
              <a:t>Click icon to add picture</a:t>
            </a:r>
            <a:endParaRPr lang="en-CA"/>
          </a:p>
        </p:txBody>
      </p:sp>
      <p:sp>
        <p:nvSpPr>
          <p:cNvPr id="10" name="Footer Placeholder 4">
            <a:extLst>
              <a:ext uri="{FF2B5EF4-FFF2-40B4-BE49-F238E27FC236}">
                <a16:creationId xmlns:a16="http://schemas.microsoft.com/office/drawing/2014/main" id="{FB6F62A3-27C1-4BF2-AF18-C0B533C7431E}"/>
              </a:ext>
            </a:extLst>
          </p:cNvPr>
          <p:cNvSpPr txBox="1">
            <a:spLocks/>
          </p:cNvSpPr>
          <p:nvPr userDrawn="1"/>
        </p:nvSpPr>
        <p:spPr>
          <a:xfrm>
            <a:off x="304800" y="6437440"/>
            <a:ext cx="5472000" cy="205121"/>
          </a:xfrm>
          <a:prstGeom prst="rect">
            <a:avLst/>
          </a:prstGeom>
        </p:spPr>
        <p:txBody>
          <a:bodyPr vert="horz" lIns="0" tIns="0" rIns="0" bIns="0" rtlCol="0" anchor="b" anchorCtr="0">
            <a:spAutoFit/>
          </a:bodyPr>
          <a:lstStyle>
            <a:defPPr>
              <a:defRPr lang="en-US"/>
            </a:defPPr>
            <a:lvl1pPr marL="0" algn="l" defTabSz="457200" rtl="0" eaLnBrk="1" latinLnBrk="0" hangingPunct="1">
              <a:defRPr lang="en-US" sz="1000" kern="1200" smtClean="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z="1333">
                <a:solidFill>
                  <a:schemeClr val="bg1"/>
                </a:solidFill>
              </a:rPr>
              <a:t>CONFIDENTIAL</a:t>
            </a:r>
          </a:p>
        </p:txBody>
      </p:sp>
    </p:spTree>
    <p:extLst>
      <p:ext uri="{BB962C8B-B14F-4D97-AF65-F5344CB8AC3E}">
        <p14:creationId xmlns:p14="http://schemas.microsoft.com/office/powerpoint/2010/main" val="1067321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615">
          <p15:clr>
            <a:srgbClr val="FBAE40"/>
          </p15:clr>
        </p15:guide>
        <p15:guide id="3" orient="horz" pos="596">
          <p15:clr>
            <a:srgbClr val="FBAE40"/>
          </p15:clr>
        </p15:guide>
        <p15:guide id="4" orient="horz" pos="279">
          <p15:clr>
            <a:srgbClr val="FBAE40"/>
          </p15:clr>
        </p15:guide>
        <p15:guide id="5" pos="145">
          <p15:clr>
            <a:srgbClr val="FBAE40"/>
          </p15:clr>
        </p15:guide>
        <p15:guide id="6" orient="horz" pos="4176">
          <p15:clr>
            <a:srgbClr val="FBAE40"/>
          </p15:clr>
        </p15:guide>
        <p15:guide id="7" orient="horz" pos="408">
          <p15:clr>
            <a:srgbClr val="FBAE40"/>
          </p15:clr>
        </p15:guide>
        <p15:guide id="8" orient="horz" pos="45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22346096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C947-2FF7-47B2-8E54-58BE6C81DAC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7421EF8-6AB8-4276-8E64-41EA70AECA11}"/>
              </a:ext>
            </a:extLst>
          </p:cNvPr>
          <p:cNvSpPr>
            <a:spLocks noGrp="1"/>
          </p:cNvSpPr>
          <p:nvPr>
            <p:ph type="ftr" sz="quarter" idx="10"/>
          </p:nvPr>
        </p:nvSpPr>
        <p:spPr/>
        <p:txBody>
          <a:bodyPr/>
          <a:lstStyle>
            <a:lvl1pPr>
              <a:defRPr>
                <a:solidFill>
                  <a:schemeClr val="tx1"/>
                </a:solidFill>
              </a:defRPr>
            </a:lvl1pPr>
          </a:lstStyle>
          <a:p>
            <a:pPr algn="ctr"/>
            <a:r>
              <a:rPr lang="en-CA"/>
              <a:t>CONFIDENTIAL: This document is for discussion only and is not for circulation to the public. </a:t>
            </a:r>
            <a:endParaRPr lang="en-US"/>
          </a:p>
        </p:txBody>
      </p:sp>
      <p:sp>
        <p:nvSpPr>
          <p:cNvPr id="4" name="Slide Number Placeholder 3">
            <a:extLst>
              <a:ext uri="{FF2B5EF4-FFF2-40B4-BE49-F238E27FC236}">
                <a16:creationId xmlns:a16="http://schemas.microsoft.com/office/drawing/2014/main" id="{15CEED31-5DFC-4DCC-8E03-3940A3076870}"/>
              </a:ext>
            </a:extLst>
          </p:cNvPr>
          <p:cNvSpPr>
            <a:spLocks noGrp="1"/>
          </p:cNvSpPr>
          <p:nvPr>
            <p:ph type="sldNum" sz="quarter" idx="11"/>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5">
            <a:extLst>
              <a:ext uri="{FF2B5EF4-FFF2-40B4-BE49-F238E27FC236}">
                <a16:creationId xmlns:a16="http://schemas.microsoft.com/office/drawing/2014/main" id="{ABA1AF18-0C00-446E-A431-678EC7F7CDD9}"/>
              </a:ext>
            </a:extLst>
          </p:cNvPr>
          <p:cNvSpPr>
            <a:spLocks noGrp="1"/>
          </p:cNvSpPr>
          <p:nvPr>
            <p:ph type="body" sz="quarter" idx="12"/>
          </p:nvPr>
        </p:nvSpPr>
        <p:spPr>
          <a:xfrm>
            <a:off x="314107" y="1355032"/>
            <a:ext cx="5486400" cy="2123915"/>
          </a:xfrm>
        </p:spPr>
        <p:txBody>
          <a:bodyPr>
            <a:spAutoFit/>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92E9D30A-B0F9-4309-88FC-C72A24640B7A}"/>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31667847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1" y="3438145"/>
            <a:ext cx="11042651" cy="584775"/>
          </a:xfrm>
        </p:spPr>
        <p:txBody>
          <a:bodyPr>
            <a:spAutoFit/>
          </a:bodyPr>
          <a:lstStyle>
            <a:lvl1pPr marL="0" indent="0">
              <a:lnSpc>
                <a:spcPct val="100000"/>
              </a:lnSpc>
              <a:buNone/>
              <a:defRPr sz="320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7" name="Text Placeholder 6">
            <a:extLst>
              <a:ext uri="{FF2B5EF4-FFF2-40B4-BE49-F238E27FC236}">
                <a16:creationId xmlns:a16="http://schemas.microsoft.com/office/drawing/2014/main" id="{8D3CFB5A-87FB-45CE-90F4-BB9ACEF3A133}"/>
              </a:ext>
            </a:extLst>
          </p:cNvPr>
          <p:cNvSpPr>
            <a:spLocks noGrp="1"/>
          </p:cNvSpPr>
          <p:nvPr>
            <p:ph type="body" sz="quarter" idx="13" hasCustomPrompt="1"/>
          </p:nvPr>
        </p:nvSpPr>
        <p:spPr>
          <a:xfrm>
            <a:off x="304802" y="2484795"/>
            <a:ext cx="11044767" cy="861775"/>
          </a:xfrm>
        </p:spPr>
        <p:txBody>
          <a:bodyPr anchor="b" anchorCtr="0"/>
          <a:lstStyle>
            <a:lvl1pPr>
              <a:lnSpc>
                <a:spcPct val="100000"/>
              </a:lnSpc>
              <a:spcBef>
                <a:spcPts val="0"/>
              </a:spcBef>
              <a:spcAft>
                <a:spcPts val="0"/>
              </a:spcAft>
              <a:defRPr sz="4800" b="1"/>
            </a:lvl1pPr>
            <a:lvl2pPr marL="0" indent="0">
              <a:lnSpc>
                <a:spcPts val="5200"/>
              </a:lnSpc>
              <a:spcBef>
                <a:spcPts val="0"/>
              </a:spcBef>
              <a:buNone/>
              <a:defRPr sz="4800" b="1">
                <a:solidFill>
                  <a:schemeClr val="accent5"/>
                </a:solidFill>
              </a:defRPr>
            </a:lvl2pPr>
            <a:lvl5pPr>
              <a:defRPr/>
            </a:lvl5pPr>
          </a:lstStyle>
          <a:p>
            <a:pPr lvl="0"/>
            <a:r>
              <a:rPr lang="en-US"/>
              <a:t>Click to add Section Title</a:t>
            </a:r>
          </a:p>
        </p:txBody>
      </p:sp>
    </p:spTree>
    <p:extLst>
      <p:ext uri="{BB962C8B-B14F-4D97-AF65-F5344CB8AC3E}">
        <p14:creationId xmlns:p14="http://schemas.microsoft.com/office/powerpoint/2010/main" val="21205388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1"/>
            <a:ext cx="11571005" cy="584775"/>
          </a:xfrm>
        </p:spPr>
        <p:txBody>
          <a:bodyPr vert="horz" lIns="0" tIns="45720" rIns="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304799" y="1355031"/>
            <a:ext cx="11582400" cy="461665"/>
          </a:xfrm>
        </p:spPr>
        <p:txBody>
          <a:bodyPr/>
          <a:lstStyle>
            <a:lvl1pPr marL="342891" indent="-342891">
              <a:lnSpc>
                <a:spcPct val="100000"/>
              </a:lnSpc>
              <a:spcBef>
                <a:spcPts val="0"/>
              </a:spcBef>
              <a:spcAft>
                <a:spcPts val="1600"/>
              </a:spcAft>
              <a:buFont typeface="+mj-lt"/>
              <a:buAutoNum type="arabicPeriod"/>
              <a:defRPr sz="2400"/>
            </a:lvl1pPr>
          </a:lstStyle>
          <a:p>
            <a:pPr lvl="0"/>
            <a:r>
              <a:rPr lang="en-US"/>
              <a:t>Click to edit Master text styles</a:t>
            </a:r>
          </a:p>
        </p:txBody>
      </p:sp>
      <p:sp>
        <p:nvSpPr>
          <p:cNvPr id="6" name="Slide Number Placeholder 5"/>
          <p:cNvSpPr>
            <a:spLocks noGrp="1"/>
          </p:cNvSpPr>
          <p:nvPr>
            <p:ph type="sldNum" sz="quarter" idx="12"/>
          </p:nvPr>
        </p:nvSpPr>
        <p:spPr>
          <a:xfrm>
            <a:off x="9143997" y="6424486"/>
            <a:ext cx="2743200" cy="239125"/>
          </a:xfrm>
        </p:spPr>
        <p:txBody>
          <a:bodyPr/>
          <a:lstStyle>
            <a:lvl1pPr>
              <a:lnSpc>
                <a:spcPts val="2000"/>
              </a:lnSpc>
              <a:defRPr sz="1600">
                <a:solidFill>
                  <a:schemeClr val="tx1"/>
                </a:solidFill>
              </a:defRPr>
            </a:lvl1pPr>
          </a:lstStyle>
          <a:p>
            <a:fld id="{98834F8B-9DBE-4684-A222-1DB2782FF993}" type="slidenum">
              <a:rPr lang="en-US" smtClean="0"/>
              <a:pPr/>
              <a:t>‹N°›</a:t>
            </a:fld>
            <a:endParaRPr lang="en-US"/>
          </a:p>
        </p:txBody>
      </p:sp>
      <p:sp>
        <p:nvSpPr>
          <p:cNvPr id="8" name="Text Placeholder 7">
            <a:extLst>
              <a:ext uri="{FF2B5EF4-FFF2-40B4-BE49-F238E27FC236}">
                <a16:creationId xmlns:a16="http://schemas.microsoft.com/office/drawing/2014/main" id="{E286CA45-039F-4EFE-85C3-1C57041515EA}"/>
              </a:ext>
            </a:extLst>
          </p:cNvPr>
          <p:cNvSpPr>
            <a:spLocks noGrp="1"/>
          </p:cNvSpPr>
          <p:nvPr>
            <p:ph type="body" sz="quarter" idx="13" hasCustomPrompt="1"/>
          </p:nvPr>
        </p:nvSpPr>
        <p:spPr>
          <a:xfrm>
            <a:off x="304800" y="5798859"/>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disclaimer</a:t>
            </a:r>
          </a:p>
        </p:txBody>
      </p:sp>
      <p:sp>
        <p:nvSpPr>
          <p:cNvPr id="7" name="Footer Placeholder 4">
            <a:extLst>
              <a:ext uri="{FF2B5EF4-FFF2-40B4-BE49-F238E27FC236}">
                <a16:creationId xmlns:a16="http://schemas.microsoft.com/office/drawing/2014/main" id="{2C8B7FCA-39C1-4513-B4DB-BDC98EC1B9E4}"/>
              </a:ext>
            </a:extLst>
          </p:cNvPr>
          <p:cNvSpPr>
            <a:spLocks noGrp="1"/>
          </p:cNvSpPr>
          <p:nvPr>
            <p:ph type="ftr" sz="quarter" idx="3"/>
          </p:nvPr>
        </p:nvSpPr>
        <p:spPr>
          <a:xfrm>
            <a:off x="2286000" y="6438036"/>
            <a:ext cx="7620000" cy="225575"/>
          </a:xfrm>
          <a:prstGeom prst="rect">
            <a:avLst/>
          </a:prstGeom>
        </p:spPr>
        <p:txBody>
          <a:bodyPr vert="horz" lIns="0" tIns="0" rIns="0" bIns="0" rtlCol="0" anchor="b" anchorCtr="0">
            <a:spAutoFit/>
          </a:bodyPr>
          <a:lstStyle>
            <a:lvl1pPr>
              <a:lnSpc>
                <a:spcPts val="1867"/>
              </a:lnSpc>
              <a:defRPr lang="en-US" sz="1467" smtClean="0">
                <a:solidFill>
                  <a:schemeClr val="tx1"/>
                </a:solidFill>
              </a:defRPr>
            </a:lvl1pPr>
          </a:lstStyle>
          <a:p>
            <a:pPr algn="ctr"/>
            <a:r>
              <a:rPr lang="en-CA"/>
              <a:t>CONFIDENTIAL</a:t>
            </a:r>
            <a:endParaRPr lang="en-US"/>
          </a:p>
        </p:txBody>
      </p:sp>
    </p:spTree>
    <p:extLst>
      <p:ext uri="{BB962C8B-B14F-4D97-AF65-F5344CB8AC3E}">
        <p14:creationId xmlns:p14="http://schemas.microsoft.com/office/powerpoint/2010/main" val="2098321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lgn="ctr">
              <a:defRPr>
                <a:solidFill>
                  <a:schemeClr val="tx1"/>
                </a:solidFill>
              </a:defRPr>
            </a:lvl1pPr>
          </a:lstStyle>
          <a:p>
            <a:r>
              <a:rPr lang="en-CA"/>
              <a:t>CONFIDENTIAL: This document is for discussion only and is not for circulation to the public. </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8834F8B-9DBE-4684-A222-1DB2782FF993}" type="slidenum">
              <a:rPr lang="en-US" smtClean="0"/>
              <a:pPr/>
              <a:t>‹N°›</a:t>
            </a:fld>
            <a:endParaRPr lang="en-US"/>
          </a:p>
        </p:txBody>
      </p:sp>
      <p:sp>
        <p:nvSpPr>
          <p:cNvPr id="6" name="Text Placeholder 7">
            <a:extLst>
              <a:ext uri="{FF2B5EF4-FFF2-40B4-BE49-F238E27FC236}">
                <a16:creationId xmlns:a16="http://schemas.microsoft.com/office/drawing/2014/main" id="{5349337D-130B-42C7-9639-B1CA6640B28E}"/>
              </a:ext>
            </a:extLst>
          </p:cNvPr>
          <p:cNvSpPr>
            <a:spLocks noGrp="1"/>
          </p:cNvSpPr>
          <p:nvPr>
            <p:ph type="body" sz="quarter" idx="22" hasCustomPrompt="1"/>
          </p:nvPr>
        </p:nvSpPr>
        <p:spPr>
          <a:xfrm>
            <a:off x="304800" y="5798858"/>
            <a:ext cx="11582400" cy="297454"/>
          </a:xfrm>
        </p:spPr>
        <p:txBody>
          <a:bodyPr anchor="b" anchorCtr="0"/>
          <a:lstStyle>
            <a:lvl1pPr marL="0" indent="0">
              <a:lnSpc>
                <a:spcPct val="100000"/>
              </a:lnSpc>
              <a:spcBef>
                <a:spcPts val="0"/>
              </a:spcBef>
              <a:spcAft>
                <a:spcPts val="0"/>
              </a:spcAft>
              <a:tabLst/>
              <a:defRPr sz="1333" b="0">
                <a:solidFill>
                  <a:schemeClr val="tx1"/>
                </a:solidFill>
                <a:latin typeface="Arial Narrow" panose="020B0606020202030204" pitchFamily="34" charset="0"/>
              </a:defRPr>
            </a:lvl1pPr>
          </a:lstStyle>
          <a:p>
            <a:pPr lvl="0"/>
            <a:r>
              <a:rPr lang="en-US"/>
              <a:t>Click to insert footer</a:t>
            </a:r>
          </a:p>
        </p:txBody>
      </p:sp>
    </p:spTree>
    <p:extLst>
      <p:ext uri="{BB962C8B-B14F-4D97-AF65-F5344CB8AC3E}">
        <p14:creationId xmlns:p14="http://schemas.microsoft.com/office/powerpoint/2010/main" val="4003870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eux contenu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D7D6D0-5783-4C94-A90B-CAD14B93373D}"/>
              </a:ext>
            </a:extLst>
          </p:cNvPr>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228600" y="1143000"/>
            <a:ext cx="5623560" cy="1892826"/>
          </a:xfrm>
        </p:spPr>
        <p:txBody>
          <a:bodyPr anchor="t" anchorCtr="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309360" y="1143000"/>
            <a:ext cx="5623560" cy="1892826"/>
          </a:xfrm>
        </p:spPr>
        <p:txBody>
          <a:bodyPr anchor="t" anchorCtr="0">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7">
            <a:extLst>
              <a:ext uri="{FF2B5EF4-FFF2-40B4-BE49-F238E27FC236}">
                <a16:creationId xmlns:a16="http://schemas.microsoft.com/office/drawing/2014/main" id="{951A68B3-1F24-4C6C-816B-D046231FCE4E}"/>
              </a:ext>
            </a:extLst>
          </p:cNvPr>
          <p:cNvSpPr>
            <a:spLocks noGrp="1"/>
          </p:cNvSpPr>
          <p:nvPr>
            <p:ph type="body" sz="quarter" idx="13" hasCustomPrompt="1"/>
          </p:nvPr>
        </p:nvSpPr>
        <p:spPr>
          <a:xfrm>
            <a:off x="228600" y="5760720"/>
            <a:ext cx="11704320" cy="261610"/>
          </a:xfrm>
        </p:spPr>
        <p:txBody>
          <a:bodyPr anchor="b" anchorCtr="0"/>
          <a:lstStyle>
            <a:lvl1pPr marL="143992" indent="-143992">
              <a:lnSpc>
                <a:spcPct val="100000"/>
              </a:lnSpc>
              <a:spcBef>
                <a:spcPts val="0"/>
              </a:spcBef>
              <a:spcAft>
                <a:spcPts val="0"/>
              </a:spcAft>
              <a:tabLst>
                <a:tab pos="143992" algn="l"/>
              </a:tabLst>
              <a:defRPr sz="1100" b="0">
                <a:solidFill>
                  <a:schemeClr val="tx1"/>
                </a:solidFill>
                <a:latin typeface="Arial Narrow" panose="020B0606020202030204" pitchFamily="34" charset="0"/>
              </a:defRPr>
            </a:lvl1pPr>
          </a:lstStyle>
          <a:p>
            <a:pPr lvl="0"/>
            <a:r>
              <a:rPr lang="fr-CA"/>
              <a:t>Cliquez pour ajouter un pied de page</a:t>
            </a:r>
            <a:endParaRPr lang="en-US"/>
          </a:p>
        </p:txBody>
      </p:sp>
      <p:sp>
        <p:nvSpPr>
          <p:cNvPr id="5" name="Footer Placeholder 4">
            <a:extLst>
              <a:ext uri="{FF2B5EF4-FFF2-40B4-BE49-F238E27FC236}">
                <a16:creationId xmlns:a16="http://schemas.microsoft.com/office/drawing/2014/main" id="{82382F50-3363-43C1-873B-C1C7B6DED716}"/>
              </a:ext>
            </a:extLst>
          </p:cNvPr>
          <p:cNvSpPr>
            <a:spLocks noGrp="1"/>
          </p:cNvSpPr>
          <p:nvPr>
            <p:ph type="ftr" sz="quarter" idx="14"/>
          </p:nvPr>
        </p:nvSpPr>
        <p:spPr/>
        <p:txBody>
          <a:bodyPr/>
          <a:lstStyle/>
          <a:p>
            <a:pPr algn="ctr"/>
            <a:r>
              <a:rPr lang="en-CA"/>
              <a:t>CONFIDENTIEL</a:t>
            </a:r>
          </a:p>
        </p:txBody>
      </p:sp>
      <p:sp>
        <p:nvSpPr>
          <p:cNvPr id="8" name="Slide Number Placeholder 7">
            <a:extLst>
              <a:ext uri="{FF2B5EF4-FFF2-40B4-BE49-F238E27FC236}">
                <a16:creationId xmlns:a16="http://schemas.microsoft.com/office/drawing/2014/main" id="{6FADA1FB-BB7C-4CD7-9390-75D39958B681}"/>
              </a:ext>
            </a:extLst>
          </p:cNvPr>
          <p:cNvSpPr>
            <a:spLocks noGrp="1"/>
          </p:cNvSpPr>
          <p:nvPr>
            <p:ph type="sldNum" sz="quarter" idx="15"/>
          </p:nvPr>
        </p:nvSpPr>
        <p:spPr/>
        <p:txBody>
          <a:bodyPr/>
          <a:lstStyle/>
          <a:p>
            <a:fld id="{98834F8B-9DBE-4684-A222-1DB2782FF993}" type="slidenum">
              <a:rPr lang="en-US" smtClean="0"/>
              <a:pPr/>
              <a:t>‹N°›</a:t>
            </a:fld>
            <a:endParaRPr lang="en-US"/>
          </a:p>
        </p:txBody>
      </p:sp>
    </p:spTree>
    <p:extLst>
      <p:ext uri="{BB962C8B-B14F-4D97-AF65-F5344CB8AC3E}">
        <p14:creationId xmlns:p14="http://schemas.microsoft.com/office/powerpoint/2010/main" val="164548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theme" Target="../theme/theme7.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228600"/>
            <a:ext cx="11704320" cy="461665"/>
          </a:xfrm>
          <a:prstGeom prst="rect">
            <a:avLst/>
          </a:prstGeom>
        </p:spPr>
        <p:txBody>
          <a:bodyPr vert="horz" wrap="square" lIns="0" tIns="45720" rIns="0" bIns="45720" rtlCol="0" anchor="t" anchorCtr="0">
            <a:spAutoFit/>
          </a:bodyPr>
          <a:lstStyle/>
          <a:p>
            <a:r>
              <a:rPr lang="en-US"/>
              <a:t>Click to edit Master title style</a:t>
            </a:r>
          </a:p>
        </p:txBody>
      </p:sp>
      <p:sp>
        <p:nvSpPr>
          <p:cNvPr id="3" name="Text Placeholder 2"/>
          <p:cNvSpPr>
            <a:spLocks noGrp="1"/>
          </p:cNvSpPr>
          <p:nvPr>
            <p:ph type="body" idx="1"/>
          </p:nvPr>
        </p:nvSpPr>
        <p:spPr>
          <a:xfrm>
            <a:off x="228600" y="1143000"/>
            <a:ext cx="11704320" cy="1892826"/>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566160" y="6473039"/>
            <a:ext cx="5029200" cy="184666"/>
          </a:xfrm>
          <a:prstGeom prst="rect">
            <a:avLst/>
          </a:prstGeom>
        </p:spPr>
        <p:txBody>
          <a:bodyPr vert="horz" lIns="0" tIns="0" rIns="0" bIns="0" rtlCol="0" anchor="b" anchorCtr="0">
            <a:spAutoFit/>
          </a:bodyPr>
          <a:lstStyle>
            <a:lvl1pPr>
              <a:defRPr lang="en-US" sz="1200" smtClean="0">
                <a:solidFill>
                  <a:schemeClr val="tx1"/>
                </a:solidFill>
              </a:defRPr>
            </a:lvl1pPr>
          </a:lstStyle>
          <a:p>
            <a:pPr algn="ctr"/>
            <a:r>
              <a:rPr lang="en-CA"/>
              <a:t>CONFIDENTIAL</a:t>
            </a:r>
          </a:p>
        </p:txBody>
      </p:sp>
      <p:sp>
        <p:nvSpPr>
          <p:cNvPr id="6" name="Slide Number Placeholder 5"/>
          <p:cNvSpPr>
            <a:spLocks noGrp="1"/>
          </p:cNvSpPr>
          <p:nvPr>
            <p:ph type="sldNum" sz="quarter" idx="4"/>
          </p:nvPr>
        </p:nvSpPr>
        <p:spPr>
          <a:xfrm>
            <a:off x="9189719" y="6473039"/>
            <a:ext cx="2743200" cy="184666"/>
          </a:xfrm>
          <a:prstGeom prst="rect">
            <a:avLst/>
          </a:prstGeom>
        </p:spPr>
        <p:txBody>
          <a:bodyPr vert="horz" lIns="0" tIns="0" rIns="0" bIns="0" rtlCol="0" anchor="b" anchorCtr="0">
            <a:spAutoFit/>
          </a:bodyPr>
          <a:lstStyle>
            <a:lvl1pPr algn="r">
              <a:defRPr sz="1200">
                <a:solidFill>
                  <a:schemeClr val="tx1"/>
                </a:solidFill>
              </a:defRPr>
            </a:lvl1pPr>
          </a:lstStyle>
          <a:p>
            <a:fld id="{98834F8B-9DBE-4684-A222-1DB2782FF993}" type="slidenum">
              <a:rPr lang="en-US" smtClean="0"/>
              <a:pPr/>
              <a:t>‹N°›</a:t>
            </a:fld>
            <a:endParaRPr lang="en-US"/>
          </a:p>
        </p:txBody>
      </p:sp>
    </p:spTree>
    <p:extLst>
      <p:ext uri="{BB962C8B-B14F-4D97-AF65-F5344CB8AC3E}">
        <p14:creationId xmlns:p14="http://schemas.microsoft.com/office/powerpoint/2010/main" val="648647405"/>
      </p:ext>
    </p:extLst>
  </p:cSld>
  <p:clrMap bg1="lt1" tx1="dk1" bg2="lt2" tx2="dk2" accent1="accent1" accent2="accent2" accent3="accent3" accent4="accent4" accent5="accent5" accent6="accent6" hlink="hlink" folHlink="folHlink"/>
  <p:sldLayoutIdLst>
    <p:sldLayoutId id="2147483668" r:id="rId1"/>
    <p:sldLayoutId id="2147483662" r:id="rId2"/>
    <p:sldLayoutId id="2147483675" r:id="rId3"/>
    <p:sldLayoutId id="2147483666" r:id="rId4"/>
    <p:sldLayoutId id="2147483676" r:id="rId5"/>
    <p:sldLayoutId id="2147483793" r:id="rId6"/>
    <p:sldLayoutId id="2147483664" r:id="rId7"/>
    <p:sldLayoutId id="2147483732" r:id="rId8"/>
    <p:sldLayoutId id="2147483677" r:id="rId9"/>
    <p:sldLayoutId id="2147483665" r:id="rId10"/>
    <p:sldLayoutId id="2147483667" r:id="rId11"/>
    <p:sldLayoutId id="2147483805" r:id="rId12"/>
    <p:sldLayoutId id="2147483807" r:id="rId13"/>
    <p:sldLayoutId id="2147483808" r:id="rId14"/>
    <p:sldLayoutId id="2147483809" r:id="rId15"/>
    <p:sldLayoutId id="2147483815" r:id="rId16"/>
    <p:sldLayoutId id="2147483819" r:id="rId17"/>
    <p:sldLayoutId id="2147483820" r:id="rId18"/>
    <p:sldLayoutId id="2147483824" r:id="rId19"/>
  </p:sldLayoutIdLst>
  <p:hf hdr="0"/>
  <p:txStyles>
    <p:titleStyle>
      <a:lvl1pPr algn="l" defTabSz="1219140" rtl="0" eaLnBrk="1" latinLnBrk="0" hangingPunct="1">
        <a:lnSpc>
          <a:spcPct val="100000"/>
        </a:lnSpc>
        <a:spcBef>
          <a:spcPct val="0"/>
        </a:spcBef>
        <a:buNone/>
        <a:defRPr sz="2400" b="1" kern="1200" cap="none" baseline="0">
          <a:solidFill>
            <a:schemeClr val="accent5"/>
          </a:solidFill>
          <a:latin typeface="+mj-lt"/>
          <a:ea typeface="+mj-ea"/>
          <a:cs typeface="+mj-cs"/>
        </a:defRPr>
      </a:lvl1pPr>
    </p:titleStyle>
    <p:bodyStyle>
      <a:lvl1pPr marL="0" indent="0" algn="l" defTabSz="1219140" rtl="0" eaLnBrk="1" latinLnBrk="0" hangingPunct="1">
        <a:lnSpc>
          <a:spcPct val="100000"/>
        </a:lnSpc>
        <a:spcBef>
          <a:spcPts val="1200"/>
        </a:spcBef>
        <a:spcAft>
          <a:spcPts val="600"/>
        </a:spcAft>
        <a:buFont typeface="Arial" panose="020B0604020202020204" pitchFamily="34" charset="0"/>
        <a:buNone/>
        <a:defRPr sz="2000" b="0" kern="1200">
          <a:solidFill>
            <a:schemeClr val="accent5"/>
          </a:solidFill>
          <a:latin typeface="+mn-lt"/>
          <a:ea typeface="+mn-ea"/>
          <a:cs typeface="+mn-cs"/>
        </a:defRPr>
      </a:lvl1pPr>
      <a:lvl2pPr marL="2286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2pPr>
      <a:lvl3pPr marL="4572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3pPr>
      <a:lvl4pPr marL="6858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4pPr>
      <a:lvl5pPr marL="9144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2" userDrawn="1">
          <p15:clr>
            <a:srgbClr val="F26B43"/>
          </p15:clr>
        </p15:guide>
        <p15:guide id="4" pos="7526" userDrawn="1">
          <p15:clr>
            <a:srgbClr val="F26B43"/>
          </p15:clr>
        </p15:guide>
        <p15:guide id="5" orient="horz" pos="144" userDrawn="1">
          <p15:clr>
            <a:srgbClr val="F26B43"/>
          </p15:clr>
        </p15:guide>
        <p15:guide id="6" orient="horz" pos="4176" userDrawn="1">
          <p15:clr>
            <a:srgbClr val="F26B43"/>
          </p15:clr>
        </p15:guide>
        <p15:guide id="8" pos="3696" userDrawn="1">
          <p15:clr>
            <a:srgbClr val="F26B43"/>
          </p15:clr>
        </p15:guide>
        <p15:guide id="9" pos="3984" userDrawn="1">
          <p15:clr>
            <a:srgbClr val="F26B43"/>
          </p15:clr>
        </p15:guide>
        <p15:guide id="10" orient="horz" pos="3744" userDrawn="1">
          <p15:clr>
            <a:srgbClr val="F26B43"/>
          </p15:clr>
        </p15:guide>
        <p15:guide id="11" orient="horz" pos="720" userDrawn="1">
          <p15:clr>
            <a:srgbClr val="F26B43"/>
          </p15:clr>
        </p15:guide>
        <p15:guide id="12" pos="2540" userDrawn="1">
          <p15:clr>
            <a:srgbClr val="F26B43"/>
          </p15:clr>
        </p15:guide>
        <p15:guide id="13" pos="27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DA7CC-CA51-4A92-815B-92BCD1F5CE41}"/>
              </a:ext>
            </a:extLst>
          </p:cNvPr>
          <p:cNvSpPr>
            <a:spLocks noGrp="1"/>
          </p:cNvSpPr>
          <p:nvPr>
            <p:ph type="title"/>
          </p:nvPr>
        </p:nvSpPr>
        <p:spPr>
          <a:xfrm>
            <a:off x="228600" y="228600"/>
            <a:ext cx="11704320" cy="463846"/>
          </a:xfrm>
          <a:prstGeom prst="rect">
            <a:avLst/>
          </a:prstGeom>
        </p:spPr>
        <p:txBody>
          <a:bodyPr vert="horz" lIns="0" tIns="46800" rIns="0" bIns="46800" rtlCol="0" anchor="t" anchorCtr="0">
            <a:sp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C29F96C-9014-4CEE-AB46-B2D431844B26}"/>
              </a:ext>
            </a:extLst>
          </p:cNvPr>
          <p:cNvSpPr>
            <a:spLocks noGrp="1"/>
          </p:cNvSpPr>
          <p:nvPr>
            <p:ph type="body" idx="1"/>
          </p:nvPr>
        </p:nvSpPr>
        <p:spPr>
          <a:xfrm>
            <a:off x="228600" y="1143000"/>
            <a:ext cx="11704320" cy="1920655"/>
          </a:xfrm>
          <a:prstGeom prst="rect">
            <a:avLst/>
          </a:prstGeom>
        </p:spPr>
        <p:txBody>
          <a:bodyPr vert="horz" lIns="0" tIns="46800" rIns="0" bIns="4680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F2B6D6BF-FE77-4B8F-A417-8B5BD653246C}"/>
              </a:ext>
            </a:extLst>
          </p:cNvPr>
          <p:cNvSpPr>
            <a:spLocks noGrp="1"/>
          </p:cNvSpPr>
          <p:nvPr>
            <p:ph type="ftr" sz="quarter" idx="3"/>
          </p:nvPr>
        </p:nvSpPr>
        <p:spPr>
          <a:xfrm>
            <a:off x="3566160" y="6473039"/>
            <a:ext cx="5029200" cy="184666"/>
          </a:xfrm>
          <a:prstGeom prst="rect">
            <a:avLst/>
          </a:prstGeom>
        </p:spPr>
        <p:txBody>
          <a:bodyPr vert="horz" lIns="0" tIns="0" rIns="0" bIns="0" rtlCol="0" anchor="b" anchorCtr="0">
            <a:spAutoFit/>
          </a:bodyPr>
          <a:lstStyle>
            <a:lvl1pPr algn="ctr">
              <a:defRPr sz="1200">
                <a:solidFill>
                  <a:schemeClr val="tx2"/>
                </a:solidFill>
              </a:defRPr>
            </a:lvl1pPr>
          </a:lstStyle>
          <a:p>
            <a:r>
              <a:rPr lang="en-CA"/>
              <a:t>CONFIDENTIAL</a:t>
            </a:r>
          </a:p>
        </p:txBody>
      </p:sp>
      <p:sp>
        <p:nvSpPr>
          <p:cNvPr id="6" name="Slide Number Placeholder 5">
            <a:extLst>
              <a:ext uri="{FF2B5EF4-FFF2-40B4-BE49-F238E27FC236}">
                <a16:creationId xmlns:a16="http://schemas.microsoft.com/office/drawing/2014/main" id="{327B0AE0-33A9-43EC-B362-C0EAB1F518F2}"/>
              </a:ext>
            </a:extLst>
          </p:cNvPr>
          <p:cNvSpPr>
            <a:spLocks noGrp="1"/>
          </p:cNvSpPr>
          <p:nvPr>
            <p:ph type="sldNum" sz="quarter" idx="4"/>
          </p:nvPr>
        </p:nvSpPr>
        <p:spPr>
          <a:xfrm>
            <a:off x="9189720" y="6473039"/>
            <a:ext cx="2743200" cy="184666"/>
          </a:xfrm>
          <a:prstGeom prst="rect">
            <a:avLst/>
          </a:prstGeom>
        </p:spPr>
        <p:txBody>
          <a:bodyPr vert="horz" lIns="0" tIns="0" rIns="0" bIns="0" rtlCol="0" anchor="b" anchorCtr="0">
            <a:spAutoFit/>
          </a:bodyPr>
          <a:lstStyle>
            <a:lvl1pPr algn="r">
              <a:defRPr sz="1200">
                <a:solidFill>
                  <a:schemeClr val="tx2"/>
                </a:solidFill>
              </a:defRPr>
            </a:lvl1pPr>
          </a:lstStyle>
          <a:p>
            <a:fld id="{2F1C8315-5073-42E3-885D-8F4D927C3138}" type="slidenum">
              <a:rPr lang="en-CA" smtClean="0"/>
              <a:pPr/>
              <a:t>‹N°›</a:t>
            </a:fld>
            <a:endParaRPr lang="en-CA"/>
          </a:p>
        </p:txBody>
      </p:sp>
    </p:spTree>
    <p:extLst>
      <p:ext uri="{BB962C8B-B14F-4D97-AF65-F5344CB8AC3E}">
        <p14:creationId xmlns:p14="http://schemas.microsoft.com/office/powerpoint/2010/main" val="1863823792"/>
      </p:ext>
    </p:extLst>
  </p:cSld>
  <p:clrMap bg1="lt1" tx1="dk1" bg2="lt2" tx2="dk2" accent1="accent1" accent2="accent2" accent3="accent3" accent4="accent4" accent5="accent5" accent6="accent6" hlink="hlink" folHlink="folHlink"/>
  <p:sldLayoutIdLst>
    <p:sldLayoutId id="2147483674" r:id="rId1"/>
    <p:sldLayoutId id="2147483731" r:id="rId2"/>
    <p:sldLayoutId id="2147483733" r:id="rId3"/>
    <p:sldLayoutId id="2147483730" r:id="rId4"/>
    <p:sldLayoutId id="2147483729" r:id="rId5"/>
    <p:sldLayoutId id="2147483767" r:id="rId6"/>
    <p:sldLayoutId id="2147483797" r:id="rId7"/>
    <p:sldLayoutId id="2147483798" r:id="rId8"/>
  </p:sldLayoutIdLst>
  <p:hf hdr="0"/>
  <p:txStyles>
    <p:titleStyle>
      <a:lvl1pPr algn="l" defTabSz="1219140" rtl="0" eaLnBrk="1" latinLnBrk="0" hangingPunct="1">
        <a:lnSpc>
          <a:spcPct val="100000"/>
        </a:lnSpc>
        <a:spcBef>
          <a:spcPct val="0"/>
        </a:spcBef>
        <a:buNone/>
        <a:defRPr sz="2400" b="1" kern="1200">
          <a:solidFill>
            <a:schemeClr val="accent5"/>
          </a:solidFill>
          <a:latin typeface="+mj-lt"/>
          <a:ea typeface="+mj-ea"/>
          <a:cs typeface="+mj-cs"/>
        </a:defRPr>
      </a:lvl1pPr>
    </p:titleStyle>
    <p:bodyStyle>
      <a:lvl1pPr marL="0" indent="0" algn="l" defTabSz="1219140" rtl="0" eaLnBrk="1" latinLnBrk="0" hangingPunct="1">
        <a:lnSpc>
          <a:spcPct val="100000"/>
        </a:lnSpc>
        <a:spcBef>
          <a:spcPts val="1200"/>
        </a:spcBef>
        <a:spcAft>
          <a:spcPts val="600"/>
        </a:spcAft>
        <a:buFont typeface="Arial" panose="020B0604020202020204" pitchFamily="34" charset="0"/>
        <a:buNone/>
        <a:defRPr sz="2000" kern="1200">
          <a:solidFill>
            <a:schemeClr val="accent5"/>
          </a:solidFill>
          <a:latin typeface="+mn-lt"/>
          <a:ea typeface="+mn-ea"/>
          <a:cs typeface="+mn-cs"/>
        </a:defRPr>
      </a:lvl1pPr>
      <a:lvl2pPr marL="2286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4572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3pPr>
      <a:lvl4pPr marL="6858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4pPr>
      <a:lvl5pPr marL="9144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2" userDrawn="1">
          <p15:clr>
            <a:srgbClr val="F26B43"/>
          </p15:clr>
        </p15:guide>
        <p15:guide id="4" pos="752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7E7A4-4121-4DBA-B3E8-CB261159FD52}"/>
              </a:ext>
            </a:extLst>
          </p:cNvPr>
          <p:cNvSpPr>
            <a:spLocks noGrp="1"/>
          </p:cNvSpPr>
          <p:nvPr>
            <p:ph type="title"/>
          </p:nvPr>
        </p:nvSpPr>
        <p:spPr>
          <a:xfrm>
            <a:off x="228600" y="228600"/>
            <a:ext cx="11704320" cy="461665"/>
          </a:xfrm>
          <a:prstGeom prst="rect">
            <a:avLst/>
          </a:prstGeom>
        </p:spPr>
        <p:txBody>
          <a:bodyPr vert="horz" lIns="0" tIns="45720" rIns="0" bIns="45720" rtlCol="0" anchor="t" anchorCtr="0">
            <a:sp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B311A02-035B-4E65-BD03-DFB5B0B98E7B}"/>
              </a:ext>
            </a:extLst>
          </p:cNvPr>
          <p:cNvSpPr>
            <a:spLocks noGrp="1"/>
          </p:cNvSpPr>
          <p:nvPr>
            <p:ph type="body" idx="1"/>
          </p:nvPr>
        </p:nvSpPr>
        <p:spPr>
          <a:xfrm>
            <a:off x="228600" y="1143000"/>
            <a:ext cx="11704320" cy="1892826"/>
          </a:xfrm>
          <a:prstGeom prst="rect">
            <a:avLst/>
          </a:prstGeom>
        </p:spPr>
        <p:txBody>
          <a:bodyPr vert="horz" lIns="0" tIns="45720" rIns="0" bIns="4572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0512C887-D509-4944-AB1B-D0D7B931FCDE}"/>
              </a:ext>
            </a:extLst>
          </p:cNvPr>
          <p:cNvSpPr>
            <a:spLocks noGrp="1"/>
          </p:cNvSpPr>
          <p:nvPr>
            <p:ph type="ftr" sz="quarter" idx="3"/>
          </p:nvPr>
        </p:nvSpPr>
        <p:spPr>
          <a:xfrm>
            <a:off x="3566160" y="6473039"/>
            <a:ext cx="5029200" cy="184666"/>
          </a:xfrm>
          <a:prstGeom prst="rect">
            <a:avLst/>
          </a:prstGeom>
        </p:spPr>
        <p:txBody>
          <a:bodyPr vert="horz" lIns="0" tIns="0" rIns="0" bIns="0" rtlCol="0" anchor="b" anchorCtr="0">
            <a:spAutoFit/>
          </a:bodyPr>
          <a:lstStyle>
            <a:lvl1pPr algn="ctr">
              <a:defRPr sz="1200">
                <a:solidFill>
                  <a:schemeClr val="tx2"/>
                </a:solidFill>
              </a:defRPr>
            </a:lvl1pPr>
          </a:lstStyle>
          <a:p>
            <a:r>
              <a:rPr lang="en-CA"/>
              <a:t>CONFIDENTIAL</a:t>
            </a:r>
          </a:p>
        </p:txBody>
      </p:sp>
      <p:sp>
        <p:nvSpPr>
          <p:cNvPr id="6" name="Slide Number Placeholder 5">
            <a:extLst>
              <a:ext uri="{FF2B5EF4-FFF2-40B4-BE49-F238E27FC236}">
                <a16:creationId xmlns:a16="http://schemas.microsoft.com/office/drawing/2014/main" id="{3BC794A8-B9A1-405D-84D2-CB223CBFC2D2}"/>
              </a:ext>
            </a:extLst>
          </p:cNvPr>
          <p:cNvSpPr>
            <a:spLocks noGrp="1"/>
          </p:cNvSpPr>
          <p:nvPr>
            <p:ph type="sldNum" sz="quarter" idx="4"/>
          </p:nvPr>
        </p:nvSpPr>
        <p:spPr>
          <a:xfrm>
            <a:off x="9189720" y="6473039"/>
            <a:ext cx="2743200" cy="184666"/>
          </a:xfrm>
          <a:prstGeom prst="rect">
            <a:avLst/>
          </a:prstGeom>
        </p:spPr>
        <p:txBody>
          <a:bodyPr vert="horz" lIns="0" tIns="0" rIns="0" bIns="0" rtlCol="0" anchor="b" anchorCtr="0">
            <a:spAutoFit/>
          </a:bodyPr>
          <a:lstStyle>
            <a:lvl1pPr algn="r">
              <a:defRPr sz="1200">
                <a:solidFill>
                  <a:schemeClr val="tx2"/>
                </a:solidFill>
              </a:defRPr>
            </a:lvl1pPr>
          </a:lstStyle>
          <a:p>
            <a:fld id="{A271D44B-3DEB-4ECF-B345-E1DEDD216724}" type="slidenum">
              <a:rPr lang="en-CA" smtClean="0"/>
              <a:pPr/>
              <a:t>‹N°›</a:t>
            </a:fld>
            <a:endParaRPr lang="en-CA"/>
          </a:p>
        </p:txBody>
      </p:sp>
    </p:spTree>
    <p:extLst>
      <p:ext uri="{BB962C8B-B14F-4D97-AF65-F5344CB8AC3E}">
        <p14:creationId xmlns:p14="http://schemas.microsoft.com/office/powerpoint/2010/main" val="3441687895"/>
      </p:ext>
    </p:extLst>
  </p:cSld>
  <p:clrMap bg1="lt1" tx1="dk1" bg2="lt2" tx2="dk2" accent1="accent1" accent2="accent2" accent3="accent3" accent4="accent4" accent5="accent5" accent6="accent6" hlink="hlink" folHlink="folHlink"/>
  <p:sldLayoutIdLst>
    <p:sldLayoutId id="2147483792" r:id="rId1"/>
    <p:sldLayoutId id="2147483762" r:id="rId2"/>
    <p:sldLayoutId id="2147483763" r:id="rId3"/>
    <p:sldLayoutId id="2147483791" r:id="rId4"/>
    <p:sldLayoutId id="2147483765" r:id="rId5"/>
    <p:sldLayoutId id="2147483766" r:id="rId6"/>
    <p:sldLayoutId id="2147483787" r:id="rId7"/>
    <p:sldLayoutId id="2147483778" r:id="rId8"/>
    <p:sldLayoutId id="2147483777" r:id="rId9"/>
    <p:sldLayoutId id="2147483776" r:id="rId10"/>
    <p:sldLayoutId id="2147483786" r:id="rId11"/>
    <p:sldLayoutId id="2147483775" r:id="rId12"/>
    <p:sldLayoutId id="2147483772" r:id="rId13"/>
    <p:sldLayoutId id="2147483794" r:id="rId14"/>
    <p:sldLayoutId id="2147483795" r:id="rId15"/>
    <p:sldLayoutId id="2147483811" r:id="rId16"/>
    <p:sldLayoutId id="2147483817" r:id="rId17"/>
    <p:sldLayoutId id="2147483822" r:id="rId18"/>
    <p:sldLayoutId id="2147483823" r:id="rId19"/>
    <p:sldLayoutId id="2147483825" r:id="rId20"/>
  </p:sldLayoutIdLst>
  <p:hf hdr="0"/>
  <p:txStyles>
    <p:titleStyle>
      <a:lvl1pPr algn="l" defTabSz="1219140" rtl="0" eaLnBrk="1" latinLnBrk="0" hangingPunct="1">
        <a:lnSpc>
          <a:spcPct val="100000"/>
        </a:lnSpc>
        <a:spcBef>
          <a:spcPct val="0"/>
        </a:spcBef>
        <a:buNone/>
        <a:defRPr sz="2400" b="1" kern="1200">
          <a:solidFill>
            <a:schemeClr val="accent5"/>
          </a:solidFill>
          <a:latin typeface="+mj-lt"/>
          <a:ea typeface="+mj-ea"/>
          <a:cs typeface="+mj-cs"/>
        </a:defRPr>
      </a:lvl1pPr>
    </p:titleStyle>
    <p:bodyStyle>
      <a:lvl1pPr marL="0" indent="0" algn="l" defTabSz="1219140" rtl="0" eaLnBrk="1" latinLnBrk="0" hangingPunct="1">
        <a:lnSpc>
          <a:spcPct val="100000"/>
        </a:lnSpc>
        <a:spcBef>
          <a:spcPts val="1200"/>
        </a:spcBef>
        <a:spcAft>
          <a:spcPts val="600"/>
        </a:spcAft>
        <a:buFont typeface="Arial" panose="020B0604020202020204" pitchFamily="34" charset="0"/>
        <a:buNone/>
        <a:defRPr sz="2000" kern="1200">
          <a:solidFill>
            <a:schemeClr val="accent5"/>
          </a:solidFill>
          <a:latin typeface="+mn-lt"/>
          <a:ea typeface="+mn-ea"/>
          <a:cs typeface="+mn-cs"/>
        </a:defRPr>
      </a:lvl1pPr>
      <a:lvl2pPr marL="2286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4572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3pPr>
      <a:lvl4pPr marL="6858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4pPr>
      <a:lvl5pPr marL="9144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2" userDrawn="1">
          <p15:clr>
            <a:srgbClr val="F26B43"/>
          </p15:clr>
        </p15:guide>
        <p15:guide id="4" pos="75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C570C-88DE-43B9-82C4-BCCEE5CA813A}"/>
              </a:ext>
            </a:extLst>
          </p:cNvPr>
          <p:cNvSpPr>
            <a:spLocks noGrp="1"/>
          </p:cNvSpPr>
          <p:nvPr>
            <p:ph type="title"/>
          </p:nvPr>
        </p:nvSpPr>
        <p:spPr>
          <a:xfrm>
            <a:off x="228600" y="2743200"/>
            <a:ext cx="10972800" cy="498598"/>
          </a:xfrm>
          <a:prstGeom prst="rect">
            <a:avLst/>
          </a:prstGeom>
        </p:spPr>
        <p:txBody>
          <a:bodyPr vert="horz" lIns="0" tIns="0" rIns="0" bIns="0" rtlCol="0" anchor="b" anchorCtr="0">
            <a:sp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E1B1C7-D2F5-4559-A08A-2FA4CAF419FE}"/>
              </a:ext>
            </a:extLst>
          </p:cNvPr>
          <p:cNvSpPr>
            <a:spLocks noGrp="1"/>
          </p:cNvSpPr>
          <p:nvPr>
            <p:ph type="body" idx="1"/>
          </p:nvPr>
        </p:nvSpPr>
        <p:spPr>
          <a:xfrm>
            <a:off x="228600" y="3383280"/>
            <a:ext cx="10972800" cy="332399"/>
          </a:xfrm>
          <a:prstGeom prst="rect">
            <a:avLst/>
          </a:prstGeom>
        </p:spPr>
        <p:txBody>
          <a:bodyPr vert="horz" lIns="0" tIns="0" rIns="0" bIns="0" rtlCol="0" anchor="t" anchorCtr="0">
            <a:spAutoFit/>
          </a:bodyPr>
          <a:lstStyle/>
          <a:p>
            <a:pPr lvl="0"/>
            <a:r>
              <a:rPr lang="en-US"/>
              <a:t>Click to edit Master text styles</a:t>
            </a:r>
            <a:endParaRPr lang="en-CA"/>
          </a:p>
        </p:txBody>
      </p:sp>
      <p:sp>
        <p:nvSpPr>
          <p:cNvPr id="4" name="Date Placeholder 3">
            <a:extLst>
              <a:ext uri="{FF2B5EF4-FFF2-40B4-BE49-F238E27FC236}">
                <a16:creationId xmlns:a16="http://schemas.microsoft.com/office/drawing/2014/main" id="{A750C1C0-F747-4E64-8B01-98203D310D5E}"/>
              </a:ext>
            </a:extLst>
          </p:cNvPr>
          <p:cNvSpPr>
            <a:spLocks noGrp="1"/>
          </p:cNvSpPr>
          <p:nvPr>
            <p:ph type="dt" sz="half" idx="2"/>
          </p:nvPr>
        </p:nvSpPr>
        <p:spPr>
          <a:xfrm>
            <a:off x="228600" y="4572000"/>
            <a:ext cx="10972800" cy="246221"/>
          </a:xfrm>
          <a:prstGeom prst="rect">
            <a:avLst/>
          </a:prstGeom>
        </p:spPr>
        <p:txBody>
          <a:bodyPr vert="horz" lIns="0" tIns="0" rIns="0" bIns="0" rtlCol="0" anchor="t" anchorCtr="0">
            <a:spAutoFit/>
          </a:bodyPr>
          <a:lstStyle>
            <a:lvl1pPr algn="l">
              <a:defRPr sz="1600">
                <a:solidFill>
                  <a:schemeClr val="accent5"/>
                </a:solidFill>
              </a:defRPr>
            </a:lvl1pPr>
          </a:lstStyle>
          <a:p>
            <a:r>
              <a:rPr lang="en-US"/>
              <a:t>[Month] [Day], [Year]</a:t>
            </a:r>
            <a:endParaRPr lang="en-CA"/>
          </a:p>
        </p:txBody>
      </p:sp>
      <p:sp>
        <p:nvSpPr>
          <p:cNvPr id="5" name="Footer Placeholder 4">
            <a:extLst>
              <a:ext uri="{FF2B5EF4-FFF2-40B4-BE49-F238E27FC236}">
                <a16:creationId xmlns:a16="http://schemas.microsoft.com/office/drawing/2014/main" id="{0508B36B-76F3-44CB-A5CB-D686A8E01898}"/>
              </a:ext>
            </a:extLst>
          </p:cNvPr>
          <p:cNvSpPr>
            <a:spLocks noGrp="1"/>
          </p:cNvSpPr>
          <p:nvPr>
            <p:ph type="ftr" sz="quarter" idx="3"/>
          </p:nvPr>
        </p:nvSpPr>
        <p:spPr>
          <a:xfrm>
            <a:off x="3576000" y="6473039"/>
            <a:ext cx="4992000" cy="184666"/>
          </a:xfrm>
          <a:prstGeom prst="rect">
            <a:avLst/>
          </a:prstGeom>
        </p:spPr>
        <p:txBody>
          <a:bodyPr vert="horz" lIns="0" tIns="0" rIns="0" bIns="0" rtlCol="0" anchor="b" anchorCtr="0">
            <a:spAutoFit/>
          </a:bodyPr>
          <a:lstStyle>
            <a:lvl1pPr algn="ctr">
              <a:defRPr sz="1200">
                <a:solidFill>
                  <a:schemeClr val="tx2"/>
                </a:solidFill>
              </a:defRPr>
            </a:lvl1pPr>
          </a:lstStyle>
          <a:p>
            <a:r>
              <a:rPr lang="en-CA"/>
              <a:t>CONFIDENTIAL</a:t>
            </a:r>
          </a:p>
        </p:txBody>
      </p:sp>
    </p:spTree>
    <p:extLst>
      <p:ext uri="{BB962C8B-B14F-4D97-AF65-F5344CB8AC3E}">
        <p14:creationId xmlns:p14="http://schemas.microsoft.com/office/powerpoint/2010/main" val="2416329061"/>
      </p:ext>
    </p:extLst>
  </p:cSld>
  <p:clrMap bg1="lt1" tx1="dk1" bg2="lt2" tx2="dk2" accent1="accent1" accent2="accent2" accent3="accent3" accent4="accent4" accent5="accent5" accent6="accent6" hlink="hlink" folHlink="folHlink"/>
  <p:sldLayoutIdLst>
    <p:sldLayoutId id="2147483661" r:id="rId1"/>
    <p:sldLayoutId id="2147483804" r:id="rId2"/>
    <p:sldLayoutId id="2147483734" r:id="rId3"/>
    <p:sldLayoutId id="2147483740" r:id="rId4"/>
    <p:sldLayoutId id="2147483782" r:id="rId5"/>
    <p:sldLayoutId id="2147483741" r:id="rId6"/>
    <p:sldLayoutId id="2147483742" r:id="rId7"/>
    <p:sldLayoutId id="2147483745" r:id="rId8"/>
    <p:sldLayoutId id="2147483783" r:id="rId9"/>
    <p:sldLayoutId id="2147483743" r:id="rId10"/>
    <p:sldLayoutId id="2147483744" r:id="rId11"/>
    <p:sldLayoutId id="2147483806" r:id="rId12"/>
  </p:sldLayoutIdLst>
  <p:hf hdr="0"/>
  <p:txStyles>
    <p:titleStyle>
      <a:lvl1pPr algn="l" defTabSz="121914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0" indent="0" algn="l" defTabSz="1219140" rtl="0" eaLnBrk="1" latinLnBrk="0" hangingPunct="1">
        <a:lnSpc>
          <a:spcPct val="90000"/>
        </a:lnSpc>
        <a:spcBef>
          <a:spcPts val="1333"/>
        </a:spcBef>
        <a:buFont typeface="Arial" panose="020B0604020202020204" pitchFamily="34" charset="0"/>
        <a:buNone/>
        <a:defRPr sz="2400" kern="1200">
          <a:solidFill>
            <a:schemeClr val="accent5"/>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2" userDrawn="1">
          <p15:clr>
            <a:srgbClr val="F26B43"/>
          </p15:clr>
        </p15:guide>
        <p15:guide id="4" pos="752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08E72-4C28-403C-874C-5588F5947F19}"/>
              </a:ext>
            </a:extLst>
          </p:cNvPr>
          <p:cNvSpPr>
            <a:spLocks noGrp="1"/>
          </p:cNvSpPr>
          <p:nvPr>
            <p:ph type="title"/>
          </p:nvPr>
        </p:nvSpPr>
        <p:spPr>
          <a:xfrm>
            <a:off x="228600" y="2743200"/>
            <a:ext cx="10515600" cy="593112"/>
          </a:xfrm>
          <a:prstGeom prst="rect">
            <a:avLst/>
          </a:prstGeom>
        </p:spPr>
        <p:txBody>
          <a:bodyPr vert="horz" lIns="0" tIns="46800" rIns="0" bIns="46800" rtlCol="0" anchor="b" anchorCtr="0">
            <a:sp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6A2DC45-460A-4CC7-8C42-CFD1A62AAD2F}"/>
              </a:ext>
            </a:extLst>
          </p:cNvPr>
          <p:cNvSpPr>
            <a:spLocks noGrp="1"/>
          </p:cNvSpPr>
          <p:nvPr>
            <p:ph type="body" idx="1"/>
          </p:nvPr>
        </p:nvSpPr>
        <p:spPr>
          <a:xfrm>
            <a:off x="228600" y="3383280"/>
            <a:ext cx="10515600" cy="426913"/>
          </a:xfrm>
          <a:prstGeom prst="rect">
            <a:avLst/>
          </a:prstGeom>
        </p:spPr>
        <p:txBody>
          <a:bodyPr vert="horz" lIns="0" tIns="46800" rIns="0" bIns="46800" rtlCol="0">
            <a:spAutoFit/>
          </a:bodyPr>
          <a:lstStyle/>
          <a:p>
            <a:pPr lvl="0"/>
            <a:r>
              <a:rPr lang="en-US"/>
              <a:t>Click to edit Master text styles</a:t>
            </a:r>
            <a:endParaRPr lang="en-CA"/>
          </a:p>
        </p:txBody>
      </p:sp>
      <p:sp>
        <p:nvSpPr>
          <p:cNvPr id="5" name="Footer Placeholder 4">
            <a:extLst>
              <a:ext uri="{FF2B5EF4-FFF2-40B4-BE49-F238E27FC236}">
                <a16:creationId xmlns:a16="http://schemas.microsoft.com/office/drawing/2014/main" id="{1E59B3F8-3284-4631-8B52-87F30042977B}"/>
              </a:ext>
            </a:extLst>
          </p:cNvPr>
          <p:cNvSpPr>
            <a:spLocks noGrp="1"/>
          </p:cNvSpPr>
          <p:nvPr>
            <p:ph type="ftr" sz="quarter" idx="3"/>
          </p:nvPr>
        </p:nvSpPr>
        <p:spPr>
          <a:xfrm>
            <a:off x="3566160" y="6473039"/>
            <a:ext cx="4992000" cy="184666"/>
          </a:xfrm>
          <a:prstGeom prst="rect">
            <a:avLst/>
          </a:prstGeom>
        </p:spPr>
        <p:txBody>
          <a:bodyPr vert="horz" lIns="0" tIns="0" rIns="0" bIns="0" rtlCol="0" anchor="b" anchorCtr="0">
            <a:spAutoFit/>
          </a:bodyPr>
          <a:lstStyle>
            <a:lvl1pPr algn="ctr">
              <a:defRPr sz="1200">
                <a:solidFill>
                  <a:schemeClr val="tx2"/>
                </a:solidFill>
              </a:defRPr>
            </a:lvl1pPr>
          </a:lstStyle>
          <a:p>
            <a:r>
              <a:rPr lang="en-CA"/>
              <a:t>CONFIDENTIAL</a:t>
            </a:r>
          </a:p>
        </p:txBody>
      </p:sp>
      <p:sp>
        <p:nvSpPr>
          <p:cNvPr id="6" name="Slide Number Placeholder 5">
            <a:extLst>
              <a:ext uri="{FF2B5EF4-FFF2-40B4-BE49-F238E27FC236}">
                <a16:creationId xmlns:a16="http://schemas.microsoft.com/office/drawing/2014/main" id="{CDA97CCF-DB3A-4CFD-AE5F-5E77E62AD8A7}"/>
              </a:ext>
            </a:extLst>
          </p:cNvPr>
          <p:cNvSpPr>
            <a:spLocks noGrp="1"/>
          </p:cNvSpPr>
          <p:nvPr>
            <p:ph type="sldNum" sz="quarter" idx="4"/>
          </p:nvPr>
        </p:nvSpPr>
        <p:spPr>
          <a:xfrm>
            <a:off x="9189720" y="6473039"/>
            <a:ext cx="2743200" cy="184666"/>
          </a:xfrm>
          <a:prstGeom prst="rect">
            <a:avLst/>
          </a:prstGeom>
        </p:spPr>
        <p:txBody>
          <a:bodyPr vert="horz" lIns="0" tIns="0" rIns="0" bIns="0" rtlCol="0" anchor="b" anchorCtr="0">
            <a:spAutoFit/>
          </a:bodyPr>
          <a:lstStyle>
            <a:lvl1pPr algn="r">
              <a:defRPr sz="1200">
                <a:solidFill>
                  <a:schemeClr val="tx2"/>
                </a:solidFill>
              </a:defRPr>
            </a:lvl1pPr>
          </a:lstStyle>
          <a:p>
            <a:fld id="{B2135172-C026-4CB8-A306-6A9A76C20BFC}" type="slidenum">
              <a:rPr lang="en-CA" smtClean="0"/>
              <a:pPr/>
              <a:t>‹N°›</a:t>
            </a:fld>
            <a:endParaRPr lang="en-CA"/>
          </a:p>
        </p:txBody>
      </p:sp>
    </p:spTree>
    <p:extLst>
      <p:ext uri="{BB962C8B-B14F-4D97-AF65-F5344CB8AC3E}">
        <p14:creationId xmlns:p14="http://schemas.microsoft.com/office/powerpoint/2010/main" val="3012225763"/>
      </p:ext>
    </p:extLst>
  </p:cSld>
  <p:clrMap bg1="lt1" tx1="dk1" bg2="lt2" tx2="dk2" accent1="accent1" accent2="accent2" accent3="accent3" accent4="accent4" accent5="accent5" accent6="accent6" hlink="hlink" folHlink="folHlink"/>
  <p:sldLayoutIdLst>
    <p:sldLayoutId id="2147483663" r:id="rId1"/>
    <p:sldLayoutId id="2147483746" r:id="rId2"/>
    <p:sldLayoutId id="2147483747" r:id="rId3"/>
    <p:sldLayoutId id="2147483748" r:id="rId4"/>
    <p:sldLayoutId id="2147483784" r:id="rId5"/>
    <p:sldLayoutId id="2147483749" r:id="rId6"/>
    <p:sldLayoutId id="2147483750" r:id="rId7"/>
    <p:sldLayoutId id="2147483789" r:id="rId8"/>
    <p:sldLayoutId id="2147483756" r:id="rId9"/>
    <p:sldLayoutId id="2147483757" r:id="rId10"/>
    <p:sldLayoutId id="2147483758" r:id="rId11"/>
    <p:sldLayoutId id="2147483790" r:id="rId12"/>
    <p:sldLayoutId id="2147483760" r:id="rId13"/>
    <p:sldLayoutId id="2147483810" r:id="rId14"/>
    <p:sldLayoutId id="2147483821" r:id="rId15"/>
  </p:sldLayoutIdLst>
  <p:hf hdr="0"/>
  <p:txStyles>
    <p:titleStyle>
      <a:lvl1pPr algn="l" defTabSz="121914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0" indent="0" algn="l" defTabSz="1219140" rtl="0" eaLnBrk="1" latinLnBrk="0" hangingPunct="1">
        <a:lnSpc>
          <a:spcPct val="90000"/>
        </a:lnSpc>
        <a:spcBef>
          <a:spcPts val="1333"/>
        </a:spcBef>
        <a:buFont typeface="Arial" panose="020B0604020202020204" pitchFamily="34" charset="0"/>
        <a:buNone/>
        <a:defRPr sz="2400" kern="1200">
          <a:solidFill>
            <a:schemeClr val="accent5"/>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1" userDrawn="1">
          <p15:clr>
            <a:srgbClr val="F26B43"/>
          </p15:clr>
        </p15:guide>
        <p15:guide id="4" pos="752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C8014-A94C-4212-80AB-79A2995F5428}"/>
              </a:ext>
            </a:extLst>
          </p:cNvPr>
          <p:cNvSpPr>
            <a:spLocks noGrp="1"/>
          </p:cNvSpPr>
          <p:nvPr>
            <p:ph type="title"/>
          </p:nvPr>
        </p:nvSpPr>
        <p:spPr>
          <a:xfrm>
            <a:off x="228600" y="2743200"/>
            <a:ext cx="10515600" cy="593112"/>
          </a:xfrm>
          <a:prstGeom prst="rect">
            <a:avLst/>
          </a:prstGeom>
        </p:spPr>
        <p:txBody>
          <a:bodyPr vert="horz" lIns="0" tIns="46800" rIns="0" bIns="46800" rtlCol="0" anchor="b" anchorCtr="0">
            <a:sp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7C7652A-D060-47F1-911B-5F2ED1C23E64}"/>
              </a:ext>
            </a:extLst>
          </p:cNvPr>
          <p:cNvSpPr>
            <a:spLocks noGrp="1"/>
          </p:cNvSpPr>
          <p:nvPr>
            <p:ph type="body" idx="1"/>
          </p:nvPr>
        </p:nvSpPr>
        <p:spPr>
          <a:xfrm>
            <a:off x="228600" y="3383280"/>
            <a:ext cx="10515600" cy="463846"/>
          </a:xfrm>
          <a:prstGeom prst="rect">
            <a:avLst/>
          </a:prstGeom>
        </p:spPr>
        <p:txBody>
          <a:bodyPr vert="horz" lIns="0" tIns="46800" rIns="0" bIns="46800" rtlCol="0">
            <a:spAutoFit/>
          </a:bodyPr>
          <a:lstStyle/>
          <a:p>
            <a:pPr lvl="0"/>
            <a:r>
              <a:rPr lang="en-US"/>
              <a:t>Click to edit Master text styles</a:t>
            </a:r>
            <a:endParaRPr lang="en-CA"/>
          </a:p>
        </p:txBody>
      </p:sp>
      <p:sp>
        <p:nvSpPr>
          <p:cNvPr id="5" name="Footer Placeholder 4">
            <a:extLst>
              <a:ext uri="{FF2B5EF4-FFF2-40B4-BE49-F238E27FC236}">
                <a16:creationId xmlns:a16="http://schemas.microsoft.com/office/drawing/2014/main" id="{3374F37A-528A-4B78-8BCE-B91530E8035C}"/>
              </a:ext>
            </a:extLst>
          </p:cNvPr>
          <p:cNvSpPr>
            <a:spLocks noGrp="1"/>
          </p:cNvSpPr>
          <p:nvPr>
            <p:ph type="ftr" sz="quarter" idx="3"/>
          </p:nvPr>
        </p:nvSpPr>
        <p:spPr>
          <a:xfrm>
            <a:off x="3566160" y="6473039"/>
            <a:ext cx="4992000" cy="184666"/>
          </a:xfrm>
          <a:prstGeom prst="rect">
            <a:avLst/>
          </a:prstGeom>
        </p:spPr>
        <p:txBody>
          <a:bodyPr vert="horz" lIns="0" tIns="0" rIns="0" bIns="0" rtlCol="0" anchor="b" anchorCtr="0">
            <a:spAutoFit/>
          </a:bodyPr>
          <a:lstStyle>
            <a:lvl1pPr algn="ctr">
              <a:defRPr sz="1200">
                <a:solidFill>
                  <a:schemeClr val="tx2"/>
                </a:solidFill>
              </a:defRPr>
            </a:lvl1pPr>
          </a:lstStyle>
          <a:p>
            <a:r>
              <a:rPr lang="en-CA"/>
              <a:t>CONFIDENTIAL</a:t>
            </a:r>
          </a:p>
        </p:txBody>
      </p:sp>
      <p:sp>
        <p:nvSpPr>
          <p:cNvPr id="6" name="Slide Number Placeholder 5">
            <a:extLst>
              <a:ext uri="{FF2B5EF4-FFF2-40B4-BE49-F238E27FC236}">
                <a16:creationId xmlns:a16="http://schemas.microsoft.com/office/drawing/2014/main" id="{C5F14B4F-B988-43DE-9FE7-635D0BBCF7A0}"/>
              </a:ext>
            </a:extLst>
          </p:cNvPr>
          <p:cNvSpPr>
            <a:spLocks noGrp="1"/>
          </p:cNvSpPr>
          <p:nvPr>
            <p:ph type="sldNum" sz="quarter" idx="4"/>
          </p:nvPr>
        </p:nvSpPr>
        <p:spPr>
          <a:xfrm>
            <a:off x="9144000" y="6473039"/>
            <a:ext cx="2743200" cy="184666"/>
          </a:xfrm>
          <a:prstGeom prst="rect">
            <a:avLst/>
          </a:prstGeom>
        </p:spPr>
        <p:txBody>
          <a:bodyPr vert="horz" lIns="0" tIns="0" rIns="0" bIns="0" rtlCol="0" anchor="b" anchorCtr="0">
            <a:spAutoFit/>
          </a:bodyPr>
          <a:lstStyle>
            <a:lvl1pPr algn="r">
              <a:defRPr sz="1200">
                <a:solidFill>
                  <a:schemeClr val="tx2"/>
                </a:solidFill>
              </a:defRPr>
            </a:lvl1pPr>
          </a:lstStyle>
          <a:p>
            <a:fld id="{DD3C67A0-13D5-4A5D-BC34-CBD61BFBB9E5}" type="slidenum">
              <a:rPr lang="en-CA" smtClean="0"/>
              <a:pPr/>
              <a:t>‹N°›</a:t>
            </a:fld>
            <a:endParaRPr lang="en-CA"/>
          </a:p>
        </p:txBody>
      </p:sp>
    </p:spTree>
    <p:extLst>
      <p:ext uri="{BB962C8B-B14F-4D97-AF65-F5344CB8AC3E}">
        <p14:creationId xmlns:p14="http://schemas.microsoft.com/office/powerpoint/2010/main" val="2523375028"/>
      </p:ext>
    </p:extLst>
  </p:cSld>
  <p:clrMap bg1="lt1" tx1="dk1" bg2="lt2" tx2="dk2" accent1="accent1" accent2="accent2" accent3="accent3" accent4="accent4" accent5="accent5" accent6="accent6" hlink="hlink" folHlink="folHlink"/>
  <p:sldLayoutIdLst>
    <p:sldLayoutId id="2147483755" r:id="rId1"/>
    <p:sldLayoutId id="2147483788" r:id="rId2"/>
    <p:sldLayoutId id="2147483753" r:id="rId3"/>
    <p:sldLayoutId id="2147483754" r:id="rId4"/>
    <p:sldLayoutId id="2147483785" r:id="rId5"/>
    <p:sldLayoutId id="2147483774" r:id="rId6"/>
    <p:sldLayoutId id="2147483773" r:id="rId7"/>
  </p:sldLayoutIdLst>
  <p:hf hdr="0"/>
  <p:txStyles>
    <p:titleStyle>
      <a:lvl1pPr algn="l" defTabSz="121914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0" indent="0" algn="l" defTabSz="1219140" rtl="0" eaLnBrk="1" latinLnBrk="0" hangingPunct="1">
        <a:lnSpc>
          <a:spcPct val="100000"/>
        </a:lnSpc>
        <a:spcBef>
          <a:spcPts val="0"/>
        </a:spcBef>
        <a:buFont typeface="Arial" panose="020B0604020202020204" pitchFamily="34" charset="0"/>
        <a:buNone/>
        <a:defRPr sz="2400" kern="1200">
          <a:solidFill>
            <a:schemeClr val="accent5"/>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1467" kern="1200">
          <a:solidFill>
            <a:schemeClr val="tx2"/>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1467" kern="1200">
          <a:solidFill>
            <a:schemeClr val="tx2"/>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1467" kern="1200">
          <a:solidFill>
            <a:schemeClr val="tx2"/>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1467" kern="1200">
          <a:solidFill>
            <a:schemeClr val="tx2"/>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51" userDrawn="1">
          <p15:clr>
            <a:srgbClr val="F26B43"/>
          </p15:clr>
        </p15:guide>
        <p15:guide id="4" pos="7529"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228600"/>
            <a:ext cx="11704320" cy="461665"/>
          </a:xfrm>
          <a:prstGeom prst="rect">
            <a:avLst/>
          </a:prstGeom>
        </p:spPr>
        <p:txBody>
          <a:bodyPr vert="horz" wrap="square" lIns="0" tIns="45720" rIns="0" bIns="45720" rtlCol="0" anchor="t" anchorCtr="0">
            <a:spAutoFit/>
          </a:bodyPr>
          <a:lstStyle/>
          <a:p>
            <a:r>
              <a:rPr lang="en-US"/>
              <a:t>Click to edit Master title style</a:t>
            </a:r>
          </a:p>
        </p:txBody>
      </p:sp>
      <p:sp>
        <p:nvSpPr>
          <p:cNvPr id="3" name="Text Placeholder 2"/>
          <p:cNvSpPr>
            <a:spLocks noGrp="1"/>
          </p:cNvSpPr>
          <p:nvPr>
            <p:ph type="body" idx="1"/>
          </p:nvPr>
        </p:nvSpPr>
        <p:spPr>
          <a:xfrm>
            <a:off x="228600" y="1143000"/>
            <a:ext cx="11704320" cy="1892826"/>
          </a:xfrm>
          <a:prstGeom prst="rect">
            <a:avLst/>
          </a:prstGeom>
        </p:spPr>
        <p:txBody>
          <a:bodyPr vert="horz"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566160" y="6473039"/>
            <a:ext cx="5029200" cy="184666"/>
          </a:xfrm>
          <a:prstGeom prst="rect">
            <a:avLst/>
          </a:prstGeom>
        </p:spPr>
        <p:txBody>
          <a:bodyPr vert="horz" lIns="0" tIns="0" rIns="0" bIns="0" rtlCol="0" anchor="b" anchorCtr="0">
            <a:spAutoFit/>
          </a:bodyPr>
          <a:lstStyle>
            <a:lvl1pPr>
              <a:defRPr lang="en-US" sz="1200" smtClean="0">
                <a:solidFill>
                  <a:schemeClr val="tx1"/>
                </a:solidFill>
              </a:defRPr>
            </a:lvl1pPr>
          </a:lstStyle>
          <a:p>
            <a:pPr algn="ctr"/>
            <a:r>
              <a:rPr lang="en-CA"/>
              <a:t>CONFIDENTIAL</a:t>
            </a:r>
          </a:p>
        </p:txBody>
      </p:sp>
      <p:sp>
        <p:nvSpPr>
          <p:cNvPr id="6" name="Slide Number Placeholder 5"/>
          <p:cNvSpPr>
            <a:spLocks noGrp="1"/>
          </p:cNvSpPr>
          <p:nvPr>
            <p:ph type="sldNum" sz="quarter" idx="4"/>
          </p:nvPr>
        </p:nvSpPr>
        <p:spPr>
          <a:xfrm>
            <a:off x="9189719" y="6473039"/>
            <a:ext cx="2743200" cy="184666"/>
          </a:xfrm>
          <a:prstGeom prst="rect">
            <a:avLst/>
          </a:prstGeom>
        </p:spPr>
        <p:txBody>
          <a:bodyPr vert="horz" lIns="0" tIns="0" rIns="0" bIns="0" rtlCol="0" anchor="b" anchorCtr="0">
            <a:spAutoFit/>
          </a:bodyPr>
          <a:lstStyle>
            <a:lvl1pPr algn="r">
              <a:defRPr sz="1200">
                <a:solidFill>
                  <a:schemeClr val="tx1"/>
                </a:solidFill>
              </a:defRPr>
            </a:lvl1pPr>
          </a:lstStyle>
          <a:p>
            <a:fld id="{98834F8B-9DBE-4684-A222-1DB2782FF993}" type="slidenum">
              <a:rPr lang="en-US" smtClean="0"/>
              <a:pPr/>
              <a:t>‹N°›</a:t>
            </a:fld>
            <a:endParaRPr lang="en-US"/>
          </a:p>
        </p:txBody>
      </p:sp>
    </p:spTree>
    <p:extLst>
      <p:ext uri="{BB962C8B-B14F-4D97-AF65-F5344CB8AC3E}">
        <p14:creationId xmlns:p14="http://schemas.microsoft.com/office/powerpoint/2010/main" val="234338655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Lst>
  <p:hf hdr="0"/>
  <p:txStyles>
    <p:titleStyle>
      <a:lvl1pPr algn="l" defTabSz="1219140" rtl="0" eaLnBrk="1" latinLnBrk="0" hangingPunct="1">
        <a:lnSpc>
          <a:spcPct val="100000"/>
        </a:lnSpc>
        <a:spcBef>
          <a:spcPct val="0"/>
        </a:spcBef>
        <a:buNone/>
        <a:defRPr sz="2400" b="1" kern="1200" cap="none" baseline="0">
          <a:solidFill>
            <a:schemeClr val="accent5"/>
          </a:solidFill>
          <a:latin typeface="+mj-lt"/>
          <a:ea typeface="+mj-ea"/>
          <a:cs typeface="+mj-cs"/>
        </a:defRPr>
      </a:lvl1pPr>
    </p:titleStyle>
    <p:bodyStyle>
      <a:lvl1pPr marL="0" indent="0" algn="l" defTabSz="1219140" rtl="0" eaLnBrk="1" latinLnBrk="0" hangingPunct="1">
        <a:lnSpc>
          <a:spcPct val="100000"/>
        </a:lnSpc>
        <a:spcBef>
          <a:spcPts val="1200"/>
        </a:spcBef>
        <a:spcAft>
          <a:spcPts val="600"/>
        </a:spcAft>
        <a:buFont typeface="Arial" panose="020B0604020202020204" pitchFamily="34" charset="0"/>
        <a:buNone/>
        <a:defRPr sz="2000" b="0" kern="1200">
          <a:solidFill>
            <a:schemeClr val="accent5"/>
          </a:solidFill>
          <a:latin typeface="+mn-lt"/>
          <a:ea typeface="+mn-ea"/>
          <a:cs typeface="+mn-cs"/>
        </a:defRPr>
      </a:lvl1pPr>
      <a:lvl2pPr marL="2286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2pPr>
      <a:lvl3pPr marL="4572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3pPr>
      <a:lvl4pPr marL="6858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4pPr>
      <a:lvl5pPr marL="914400" indent="-228600" algn="l" defTabSz="1219140" rtl="0" eaLnBrk="1" latinLnBrk="0" hangingPunct="1">
        <a:lnSpc>
          <a:spcPct val="100000"/>
        </a:lnSpc>
        <a:spcBef>
          <a:spcPts val="600"/>
        </a:spcBef>
        <a:spcAft>
          <a:spcPts val="0"/>
        </a:spcAft>
        <a:buClr>
          <a:schemeClr val="tx1"/>
        </a:buClr>
        <a:buFont typeface="Arial" panose="020B0604020202020204" pitchFamily="34" charset="0"/>
        <a:buChar char="•"/>
        <a:tabLst/>
        <a:defRPr sz="18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52">
          <p15:clr>
            <a:srgbClr val="F26B43"/>
          </p15:clr>
        </p15:guide>
        <p15:guide id="4" pos="7526">
          <p15:clr>
            <a:srgbClr val="F26B43"/>
          </p15:clr>
        </p15:guide>
        <p15:guide id="5" orient="horz" pos="144">
          <p15:clr>
            <a:srgbClr val="F26B43"/>
          </p15:clr>
        </p15:guide>
        <p15:guide id="6" orient="horz" pos="4176">
          <p15:clr>
            <a:srgbClr val="F26B43"/>
          </p15:clr>
        </p15:guide>
        <p15:guide id="8" pos="3696">
          <p15:clr>
            <a:srgbClr val="F26B43"/>
          </p15:clr>
        </p15:guide>
        <p15:guide id="9" pos="3984">
          <p15:clr>
            <a:srgbClr val="F26B43"/>
          </p15:clr>
        </p15:guide>
        <p15:guide id="10" orient="horz" pos="3744">
          <p15:clr>
            <a:srgbClr val="F26B43"/>
          </p15:clr>
        </p15:guide>
        <p15:guide id="11" orient="horz" pos="720">
          <p15:clr>
            <a:srgbClr val="F26B43"/>
          </p15:clr>
        </p15:guide>
        <p15:guide id="12" pos="2540">
          <p15:clr>
            <a:srgbClr val="F26B43"/>
          </p15:clr>
        </p15:guide>
        <p15:guide id="13" pos="272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D0697-0BC0-4536-82C9-A6C203952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a:extLst>
              <a:ext uri="{FF2B5EF4-FFF2-40B4-BE49-F238E27FC236}">
                <a16:creationId xmlns:a16="http://schemas.microsoft.com/office/drawing/2014/main" id="{F396C185-E587-4EF6-8C69-60879431B9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1FBBD338-036B-457B-BBA0-36ABD1EAD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303DF-A767-435B-99C1-1D7D32A81B63}" type="datetimeFigureOut">
              <a:rPr lang="en-US" smtClean="0"/>
              <a:t>2/2/2026</a:t>
            </a:fld>
            <a:endParaRPr lang="en-US" dirty="0"/>
          </a:p>
        </p:txBody>
      </p:sp>
      <p:sp>
        <p:nvSpPr>
          <p:cNvPr id="5" name="Footer Placeholder 4">
            <a:extLst>
              <a:ext uri="{FF2B5EF4-FFF2-40B4-BE49-F238E27FC236}">
                <a16:creationId xmlns:a16="http://schemas.microsoft.com/office/drawing/2014/main" id="{B15E2E8A-5AB6-4C12-BB96-3AFA18FE4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24F6EAF-2263-4D3A-A114-2FEE2E35E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1E6AAACE-552A-4766-95FA-179A0CAD5DF4}" type="slidenum">
              <a:rPr lang="en-US" smtClean="0"/>
              <a:pPr/>
              <a:t>‹N°›</a:t>
            </a:fld>
            <a:endParaRPr lang="en-US" dirty="0"/>
          </a:p>
        </p:txBody>
      </p:sp>
    </p:spTree>
    <p:extLst>
      <p:ext uri="{BB962C8B-B14F-4D97-AF65-F5344CB8AC3E}">
        <p14:creationId xmlns:p14="http://schemas.microsoft.com/office/powerpoint/2010/main" val="15582186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11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00.xml"/><Relationship Id="rId5" Type="http://schemas.openxmlformats.org/officeDocument/2006/relationships/image" Target="../media/image92.jpeg"/><Relationship Id="rId4" Type="http://schemas.openxmlformats.org/officeDocument/2006/relationships/hyperlink" Target="mailto:philippe.michel@cibc.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13.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98.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notesSlide" Target="../notesSlides/notesSlide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slideLayout" Target="../slideLayouts/slideLayout17.xml"/><Relationship Id="rId5" Type="http://schemas.openxmlformats.org/officeDocument/2006/relationships/tags" Target="../tags/tag54.xml"/><Relationship Id="rId15" Type="http://schemas.openxmlformats.org/officeDocument/2006/relationships/image" Target="../media/image100.png"/><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notesSlide" Target="../notesSlides/notesSlide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slideLayout" Target="../slideLayouts/slideLayout44.xml"/><Relationship Id="rId2" Type="http://schemas.openxmlformats.org/officeDocument/2006/relationships/tags" Target="../tags/tag61.xml"/><Relationship Id="rId16" Type="http://schemas.openxmlformats.org/officeDocument/2006/relationships/tags" Target="../tags/tag75.xml"/><Relationship Id="rId20" Type="http://schemas.openxmlformats.org/officeDocument/2006/relationships/image" Target="../media/image102.svg"/><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10" Type="http://schemas.openxmlformats.org/officeDocument/2006/relationships/tags" Target="../tags/tag69.xml"/><Relationship Id="rId19" Type="http://schemas.openxmlformats.org/officeDocument/2006/relationships/image" Target="../media/image101.png"/><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s/_rels/slide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6" Type="http://schemas.openxmlformats.org/officeDocument/2006/relationships/image" Target="../media/image4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notesSlide" Target="../notesSlides/notesSlide1.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4.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hyperlink" Target="https://www.cibc.com/fr/group-banking/bank-accounts.html" TargetMode="External"/><Relationship Id="rId7" Type="http://schemas.openxmlformats.org/officeDocument/2006/relationships/image" Target="../media/image54.png"/><Relationship Id="rId12" Type="http://schemas.openxmlformats.org/officeDocument/2006/relationships/hyperlink" Target="https://www.cibc.com/en/group-banking/investing.html" TargetMode="External"/><Relationship Id="rId17" Type="http://schemas.openxmlformats.org/officeDocument/2006/relationships/image" Target="../media/image62.svg"/><Relationship Id="rId2" Type="http://schemas.openxmlformats.org/officeDocument/2006/relationships/notesSlide" Target="../notesSlides/notesSlide3.xml"/><Relationship Id="rId16" Type="http://schemas.openxmlformats.org/officeDocument/2006/relationships/image" Target="../media/image61.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3.svg"/><Relationship Id="rId11" Type="http://schemas.openxmlformats.org/officeDocument/2006/relationships/hyperlink" Target="https://www.cibc.com/fr/group-banking/credit-cards.html" TargetMode="External"/><Relationship Id="rId5" Type="http://schemas.openxmlformats.org/officeDocument/2006/relationships/image" Target="../media/image52.png"/><Relationship Id="rId15" Type="http://schemas.openxmlformats.org/officeDocument/2006/relationships/image" Target="../media/image60.svg"/><Relationship Id="rId10" Type="http://schemas.openxmlformats.org/officeDocument/2006/relationships/image" Target="../media/image57.svg"/><Relationship Id="rId19" Type="http://schemas.openxmlformats.org/officeDocument/2006/relationships/image" Target="../media/image64.sv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tags" Target="../tags/tag41.xml"/><Relationship Id="rId39" Type="http://schemas.openxmlformats.org/officeDocument/2006/relationships/image" Target="../media/image71.png"/><Relationship Id="rId21" Type="http://schemas.openxmlformats.org/officeDocument/2006/relationships/tags" Target="../tags/tag36.xml"/><Relationship Id="rId34" Type="http://schemas.openxmlformats.org/officeDocument/2006/relationships/notesSlide" Target="../notesSlides/notesSlide4.xml"/><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55" Type="http://schemas.openxmlformats.org/officeDocument/2006/relationships/image" Target="../media/image87.png"/><Relationship Id="rId7" Type="http://schemas.openxmlformats.org/officeDocument/2006/relationships/tags" Target="../tags/tag22.xml"/><Relationship Id="rId2" Type="http://schemas.openxmlformats.org/officeDocument/2006/relationships/tags" Target="../tags/tag17.xml"/><Relationship Id="rId16" Type="http://schemas.openxmlformats.org/officeDocument/2006/relationships/tags" Target="../tags/tag31.xml"/><Relationship Id="rId29" Type="http://schemas.openxmlformats.org/officeDocument/2006/relationships/tags" Target="../tags/tag44.xml"/><Relationship Id="rId11" Type="http://schemas.openxmlformats.org/officeDocument/2006/relationships/tags" Target="../tags/tag26.xml"/><Relationship Id="rId24" Type="http://schemas.openxmlformats.org/officeDocument/2006/relationships/tags" Target="../tags/tag39.xml"/><Relationship Id="rId32" Type="http://schemas.openxmlformats.org/officeDocument/2006/relationships/tags" Target="../tags/tag47.xml"/><Relationship Id="rId37" Type="http://schemas.openxmlformats.org/officeDocument/2006/relationships/image" Target="../media/image69.jpeg"/><Relationship Id="rId40" Type="http://schemas.openxmlformats.org/officeDocument/2006/relationships/image" Target="../media/image72.jpeg"/><Relationship Id="rId45" Type="http://schemas.openxmlformats.org/officeDocument/2006/relationships/image" Target="../media/image77.jpeg"/><Relationship Id="rId53" Type="http://schemas.openxmlformats.org/officeDocument/2006/relationships/image" Target="../media/image85.png"/><Relationship Id="rId58" Type="http://schemas.openxmlformats.org/officeDocument/2006/relationships/image" Target="../media/image90.png"/><Relationship Id="rId5" Type="http://schemas.openxmlformats.org/officeDocument/2006/relationships/tags" Target="../tags/tag20.xml"/><Relationship Id="rId19" Type="http://schemas.openxmlformats.org/officeDocument/2006/relationships/tags" Target="../tags/tag34.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tags" Target="../tags/tag42.xml"/><Relationship Id="rId30" Type="http://schemas.openxmlformats.org/officeDocument/2006/relationships/tags" Target="../tags/tag45.xml"/><Relationship Id="rId35" Type="http://schemas.openxmlformats.org/officeDocument/2006/relationships/image" Target="../media/image67.jpeg"/><Relationship Id="rId43" Type="http://schemas.openxmlformats.org/officeDocument/2006/relationships/image" Target="../media/image75.png"/><Relationship Id="rId48" Type="http://schemas.openxmlformats.org/officeDocument/2006/relationships/image" Target="../media/image80.png"/><Relationship Id="rId56" Type="http://schemas.openxmlformats.org/officeDocument/2006/relationships/image" Target="../media/image88.png"/><Relationship Id="rId8" Type="http://schemas.openxmlformats.org/officeDocument/2006/relationships/tags" Target="../tags/tag23.xml"/><Relationship Id="rId51" Type="http://schemas.openxmlformats.org/officeDocument/2006/relationships/image" Target="../media/image83.png"/><Relationship Id="rId3" Type="http://schemas.openxmlformats.org/officeDocument/2006/relationships/tags" Target="../tags/tag18.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tags" Target="../tags/tag40.xml"/><Relationship Id="rId33" Type="http://schemas.openxmlformats.org/officeDocument/2006/relationships/slideLayout" Target="../slideLayouts/slideLayout16.xml"/><Relationship Id="rId38" Type="http://schemas.openxmlformats.org/officeDocument/2006/relationships/image" Target="../media/image70.png"/><Relationship Id="rId46" Type="http://schemas.openxmlformats.org/officeDocument/2006/relationships/image" Target="../media/image78.jpeg"/><Relationship Id="rId20" Type="http://schemas.openxmlformats.org/officeDocument/2006/relationships/tags" Target="../tags/tag35.xml"/><Relationship Id="rId41" Type="http://schemas.openxmlformats.org/officeDocument/2006/relationships/image" Target="../media/image73.gif"/><Relationship Id="rId54" Type="http://schemas.openxmlformats.org/officeDocument/2006/relationships/image" Target="../media/image86.png"/><Relationship Id="rId1" Type="http://schemas.openxmlformats.org/officeDocument/2006/relationships/tags" Target="../tags/tag16.xml"/><Relationship Id="rId6" Type="http://schemas.openxmlformats.org/officeDocument/2006/relationships/tags" Target="../tags/tag21.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tags" Target="../tags/tag43.xml"/><Relationship Id="rId36" Type="http://schemas.openxmlformats.org/officeDocument/2006/relationships/image" Target="../media/image68.png"/><Relationship Id="rId49" Type="http://schemas.openxmlformats.org/officeDocument/2006/relationships/image" Target="../media/image81.png"/><Relationship Id="rId57" Type="http://schemas.openxmlformats.org/officeDocument/2006/relationships/image" Target="../media/image89.jpeg"/><Relationship Id="rId10" Type="http://schemas.openxmlformats.org/officeDocument/2006/relationships/tags" Target="../tags/tag25.xml"/><Relationship Id="rId31" Type="http://schemas.openxmlformats.org/officeDocument/2006/relationships/tags" Target="../tags/tag46.xml"/><Relationship Id="rId44" Type="http://schemas.openxmlformats.org/officeDocument/2006/relationships/image" Target="../media/image76.png"/><Relationship Id="rId52"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7CE37D-DDFE-4256-A86B-659F26904758}"/>
              </a:ext>
            </a:extLst>
          </p:cNvPr>
          <p:cNvSpPr>
            <a:spLocks noGrp="1"/>
          </p:cNvSpPr>
          <p:nvPr>
            <p:ph type="title"/>
          </p:nvPr>
        </p:nvSpPr>
        <p:spPr/>
        <p:txBody>
          <a:bodyPr/>
          <a:lstStyle/>
          <a:p>
            <a:r>
              <a:rPr lang="fr-FR" dirty="0"/>
              <a:t>Programme collectif de services bancaires CIBC</a:t>
            </a:r>
            <a:br>
              <a:rPr lang="fr-FR" dirty="0"/>
            </a:br>
            <a:endParaRPr lang="en-CA" dirty="0"/>
          </a:p>
        </p:txBody>
      </p:sp>
      <p:sp>
        <p:nvSpPr>
          <p:cNvPr id="13" name="Text Placeholder 12">
            <a:extLst>
              <a:ext uri="{FF2B5EF4-FFF2-40B4-BE49-F238E27FC236}">
                <a16:creationId xmlns:a16="http://schemas.microsoft.com/office/drawing/2014/main" id="{D679B6B9-9AF1-4C0E-ACB4-D5CE4E72A6F5}"/>
              </a:ext>
            </a:extLst>
          </p:cNvPr>
          <p:cNvSpPr>
            <a:spLocks noGrp="1"/>
          </p:cNvSpPr>
          <p:nvPr>
            <p:ph type="body" sz="quarter" idx="16"/>
          </p:nvPr>
        </p:nvSpPr>
        <p:spPr>
          <a:xfrm>
            <a:off x="228599" y="4201886"/>
            <a:ext cx="5366658" cy="923330"/>
          </a:xfrm>
        </p:spPr>
        <p:txBody>
          <a:bodyPr vert="horz" wrap="square" lIns="0" tIns="0" rIns="0" bIns="0" rtlCol="0" anchor="t">
            <a:spAutoFit/>
          </a:bodyPr>
          <a:lstStyle/>
          <a:p>
            <a:r>
              <a:rPr lang="fr-FR" dirty="0"/>
              <a:t>Une offre exclusive de conseils et de solutions bancaires – une valeur de </a:t>
            </a:r>
            <a:br>
              <a:rPr lang="fr-FR" dirty="0"/>
            </a:br>
            <a:r>
              <a:rPr lang="fr-FR" dirty="0"/>
              <a:t>plus de 2 900 $</a:t>
            </a:r>
            <a:r>
              <a:rPr lang="fr-FR" baseline="30000" dirty="0"/>
              <a:t>†</a:t>
            </a:r>
            <a:r>
              <a:rPr lang="fr-FR" dirty="0"/>
              <a:t> par membre</a:t>
            </a:r>
          </a:p>
        </p:txBody>
      </p:sp>
      <p:sp>
        <p:nvSpPr>
          <p:cNvPr id="3" name="Espace réservé pour une image  2">
            <a:extLst>
              <a:ext uri="{FF2B5EF4-FFF2-40B4-BE49-F238E27FC236}">
                <a16:creationId xmlns:a16="http://schemas.microsoft.com/office/drawing/2014/main" id="{7FAC6494-DC36-4A32-9BB7-EAF29DBB78C8}"/>
              </a:ext>
            </a:extLst>
          </p:cNvPr>
          <p:cNvSpPr>
            <a:spLocks noGrp="1"/>
          </p:cNvSpPr>
          <p:nvPr>
            <p:ph type="pic" sz="quarter" idx="14"/>
          </p:nvPr>
        </p:nvSpPr>
        <p:spPr/>
        <p:txBody>
          <a:bodyPr/>
          <a:lstStyle/>
          <a:p>
            <a:endParaRPr lang="en-US"/>
          </a:p>
        </p:txBody>
      </p:sp>
      <p:sp>
        <p:nvSpPr>
          <p:cNvPr id="2" name="Rectangle 1">
            <a:extLst>
              <a:ext uri="{FF2B5EF4-FFF2-40B4-BE49-F238E27FC236}">
                <a16:creationId xmlns:a16="http://schemas.microsoft.com/office/drawing/2014/main" id="{304FA28E-A4CA-4BCB-A9E0-6D78E954A9F4}"/>
              </a:ext>
            </a:extLst>
          </p:cNvPr>
          <p:cNvSpPr/>
          <p:nvPr/>
        </p:nvSpPr>
        <p:spPr>
          <a:xfrm>
            <a:off x="223520" y="6309360"/>
            <a:ext cx="166624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lgn="ctr"/>
            <a:endParaRPr lang="en-US" sz="2400"/>
          </a:p>
        </p:txBody>
      </p:sp>
      <p:pic>
        <p:nvPicPr>
          <p:cNvPr id="6" name="Picture 5">
            <a:extLst>
              <a:ext uri="{FF2B5EF4-FFF2-40B4-BE49-F238E27FC236}">
                <a16:creationId xmlns:a16="http://schemas.microsoft.com/office/drawing/2014/main" id="{C97BCAD3-E752-4D77-9B9E-1CE4429B312F}"/>
              </a:ext>
            </a:extLst>
          </p:cNvPr>
          <p:cNvPicPr>
            <a:picLocks noChangeAspect="1"/>
          </p:cNvPicPr>
          <p:nvPr/>
        </p:nvPicPr>
        <p:blipFill rotWithShape="1">
          <a:blip r:embed="rId2">
            <a:extLst>
              <a:ext uri="{28A0092B-C50C-407E-A947-70E740481C1C}">
                <a14:useLocalDpi xmlns:a14="http://schemas.microsoft.com/office/drawing/2010/main"/>
              </a:ext>
            </a:extLst>
          </a:blip>
          <a:srcRect l="19706" r="34846" b="978"/>
          <a:stretch/>
        </p:blipFill>
        <p:spPr>
          <a:xfrm>
            <a:off x="6096000" y="0"/>
            <a:ext cx="6096001" cy="6858000"/>
          </a:xfrm>
          <a:prstGeom prst="rect">
            <a:avLst/>
          </a:prstGeom>
        </p:spPr>
      </p:pic>
      <p:pic>
        <p:nvPicPr>
          <p:cNvPr id="4" name="Image 3" descr="Une image contenant Police, logo, Graphique, symbole&#10;&#10;Le contenu généré par l’IA peut être incorrect.">
            <a:extLst>
              <a:ext uri="{FF2B5EF4-FFF2-40B4-BE49-F238E27FC236}">
                <a16:creationId xmlns:a16="http://schemas.microsoft.com/office/drawing/2014/main" id="{841DFA6A-9EB5-002D-C8FB-594AF66811D5}"/>
              </a:ext>
            </a:extLst>
          </p:cNvPr>
          <p:cNvPicPr>
            <a:picLocks noChangeAspect="1"/>
          </p:cNvPicPr>
          <p:nvPr/>
        </p:nvPicPr>
        <p:blipFill>
          <a:blip r:embed="rId3"/>
          <a:srcRect r="1020" b="-1"/>
          <a:stretch>
            <a:fillRect/>
          </a:stretch>
        </p:blipFill>
        <p:spPr>
          <a:xfrm>
            <a:off x="2756712" y="3190045"/>
            <a:ext cx="2472336" cy="909709"/>
          </a:xfrm>
          <a:prstGeom prst="rect">
            <a:avLst/>
          </a:prstGeom>
        </p:spPr>
      </p:pic>
    </p:spTree>
    <p:extLst>
      <p:ext uri="{BB962C8B-B14F-4D97-AF65-F5344CB8AC3E}">
        <p14:creationId xmlns:p14="http://schemas.microsoft.com/office/powerpoint/2010/main" val="1177300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FAD5DA-BE43-070B-BA1E-681772BA309D}"/>
              </a:ext>
            </a:extLst>
          </p:cNvPr>
          <p:cNvPicPr>
            <a:picLocks noChangeAspect="1"/>
          </p:cNvPicPr>
          <p:nvPr/>
        </p:nvPicPr>
        <p:blipFill>
          <a:blip r:embed="rId3"/>
          <a:srcRect t="3778" r="-1" b="6684"/>
          <a:stretch>
            <a:fillRect/>
          </a:stretch>
        </p:blipFill>
        <p:spPr>
          <a:xfrm>
            <a:off x="20" y="1282"/>
            <a:ext cx="12191980" cy="6856718"/>
          </a:xfrm>
          <a:prstGeom prst="rect">
            <a:avLst/>
          </a:prstGeom>
        </p:spPr>
      </p:pic>
      <p:sp>
        <p:nvSpPr>
          <p:cNvPr id="6" name="ZoneTexte 5">
            <a:extLst>
              <a:ext uri="{FF2B5EF4-FFF2-40B4-BE49-F238E27FC236}">
                <a16:creationId xmlns:a16="http://schemas.microsoft.com/office/drawing/2014/main" id="{5026E4DA-D26C-1E9A-9894-7D20F9D309F1}"/>
              </a:ext>
            </a:extLst>
          </p:cNvPr>
          <p:cNvSpPr txBox="1"/>
          <p:nvPr/>
        </p:nvSpPr>
        <p:spPr>
          <a:xfrm>
            <a:off x="7598230" y="643467"/>
            <a:ext cx="4246860" cy="5570756"/>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Philippe Michel</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20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Conseiller Prêt Hypothécaire </a:t>
            </a:r>
            <a:r>
              <a:rPr kumimoji="0" lang="fr-CA" sz="2000" b="0" i="0" u="none" strike="noStrike" kern="1200" cap="none" spc="0" normalizeH="0" baseline="0" noProof="0" dirty="0">
                <a:ln>
                  <a:noFill/>
                </a:ln>
                <a:solidFill>
                  <a:srgbClr val="383B3E"/>
                </a:solidFill>
                <a:effectLst/>
                <a:uLnTx/>
                <a:uFillTx/>
                <a:latin typeface="Arial" panose="020B0604020202020204" pitchFamily="34" charset="0"/>
                <a:ea typeface="Aptos" panose="020B0004020202020204" pitchFamily="34" charset="0"/>
                <a:cs typeface="Aptos" panose="020B0004020202020204" pitchFamily="34" charset="0"/>
              </a:rPr>
              <a:t>| Mobile Mortgage Advisor |</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 </a:t>
            </a:r>
            <a:endParaRPr kumimoji="0" lang="fr-CA" sz="2000" b="0" i="0" u="none" strike="noStrike" kern="1200" cap="none" spc="0" normalizeH="0" baseline="0" noProof="0" dirty="0">
              <a:ln>
                <a:noFill/>
              </a:ln>
              <a:solidFill>
                <a:srgbClr val="383B3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err="1">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Cell</a:t>
            </a:r>
            <a:r>
              <a:rPr kumimoji="0" lang="fr-CA" sz="20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 514-771-9061</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2000" b="0" i="0" u="sng" strike="noStrike" kern="1200" cap="none" spc="0" normalizeH="0" baseline="0" noProof="0" dirty="0">
                <a:ln>
                  <a:noFill/>
                </a:ln>
                <a:solidFill>
                  <a:srgbClr val="467886"/>
                </a:solidFill>
                <a:effectLst/>
                <a:uLnTx/>
                <a:uFillTx/>
                <a:latin typeface="Arial" panose="020B0604020202020204" pitchFamily="34" charset="0"/>
                <a:ea typeface="Aptos" panose="020B0004020202020204" pitchFamily="34" charset="0"/>
                <a:cs typeface="Aptos" panose="020B0004020202020204" pitchFamily="34" charset="0"/>
                <a:hlinkClick r:id="rId4"/>
              </a:rPr>
              <a:t>philippe.michel@cibc.com</a:t>
            </a:r>
            <a:endParaRPr kumimoji="0" lang="fr-CA" sz="2000" b="0" i="0" u="none" strike="noStrike" kern="1200" cap="none" spc="0" normalizeH="0" baseline="0" noProof="0" dirty="0">
              <a:ln>
                <a:noFill/>
              </a:ln>
              <a:solidFill>
                <a:srgbClr val="383B3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383B3E"/>
              </a:solidFill>
              <a:effectLst/>
              <a:uLnTx/>
              <a:uFillTx/>
              <a:latin typeface="Arial" panose="020B0604020202020204"/>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srgbClr val="383B3E"/>
              </a:solidFill>
              <a:effectLst/>
              <a:uLnTx/>
              <a:uFillTx/>
              <a:latin typeface="Arial" panose="020B0604020202020204"/>
              <a:ea typeface="+mn-ea"/>
              <a:cs typeface="+mn-cs"/>
            </a:endParaRPr>
          </a:p>
        </p:txBody>
      </p:sp>
      <p:pic>
        <p:nvPicPr>
          <p:cNvPr id="1026" name="Image 1">
            <a:extLst>
              <a:ext uri="{FF2B5EF4-FFF2-40B4-BE49-F238E27FC236}">
                <a16:creationId xmlns:a16="http://schemas.microsoft.com/office/drawing/2014/main" id="{FD1C9E57-1522-5C30-298E-E052AB04B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085" y="564314"/>
            <a:ext cx="3818603" cy="572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75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E9D8E-6A7F-5447-5683-8DCA381B2AC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C6D0EF01-F0AD-9AA0-B5CF-A35D2D1FC768}"/>
              </a:ext>
            </a:extLst>
          </p:cNvPr>
          <p:cNvPicPr>
            <a:picLocks noChangeAspect="1"/>
          </p:cNvPicPr>
          <p:nvPr/>
        </p:nvPicPr>
        <p:blipFill>
          <a:blip r:embed="rId2"/>
          <a:stretch>
            <a:fillRect/>
          </a:stretch>
        </p:blipFill>
        <p:spPr>
          <a:xfrm>
            <a:off x="0" y="-10886"/>
            <a:ext cx="12192000" cy="6858000"/>
          </a:xfrm>
          <a:prstGeom prst="rect">
            <a:avLst/>
          </a:prstGeom>
        </p:spPr>
      </p:pic>
      <p:sp>
        <p:nvSpPr>
          <p:cNvPr id="7" name="ZoneTexte 6">
            <a:extLst>
              <a:ext uri="{FF2B5EF4-FFF2-40B4-BE49-F238E27FC236}">
                <a16:creationId xmlns:a16="http://schemas.microsoft.com/office/drawing/2014/main" id="{999792B0-B0E8-609B-9EAE-E7A523EEA82B}"/>
              </a:ext>
            </a:extLst>
          </p:cNvPr>
          <p:cNvSpPr txBox="1"/>
          <p:nvPr/>
        </p:nvSpPr>
        <p:spPr>
          <a:xfrm>
            <a:off x="7705551" y="4699011"/>
            <a:ext cx="3141312"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Christopher Durafils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Conseiller Prêt Hypothécaire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Mobile Mortgage Advisor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black"/>
                </a:solidFill>
                <a:effectLst/>
                <a:uLnTx/>
                <a:uFillTx/>
                <a:latin typeface="Calibri" panose="020F0502020204030204"/>
                <a:ea typeface="+mn-ea"/>
                <a:cs typeface="+mn-cs"/>
              </a:rPr>
              <a:t>Cell</a:t>
            </a: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 514.967-5747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Christopher.durafils@cibc.com</a:t>
            </a: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 name="Image 3" descr="Une image contenant habits, personne, homme, Visage humain&#10;&#10;Le contenu généré par l’IA peut être incorrect.">
            <a:extLst>
              <a:ext uri="{FF2B5EF4-FFF2-40B4-BE49-F238E27FC236}">
                <a16:creationId xmlns:a16="http://schemas.microsoft.com/office/drawing/2014/main" id="{CEBEB8AE-09AA-9F85-BDD3-92F3D901B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017" y="272142"/>
            <a:ext cx="2953464" cy="4107629"/>
          </a:xfrm>
          <a:prstGeom prst="rect">
            <a:avLst/>
          </a:prstGeom>
        </p:spPr>
      </p:pic>
    </p:spTree>
    <p:extLst>
      <p:ext uri="{BB962C8B-B14F-4D97-AF65-F5344CB8AC3E}">
        <p14:creationId xmlns:p14="http://schemas.microsoft.com/office/powerpoint/2010/main" val="1175601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DD23-7D64-2561-877A-62B83EF6C6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D526E3-CDA0-4B21-0CFA-B3FA0E22E366}"/>
              </a:ext>
            </a:extLst>
          </p:cNvPr>
          <p:cNvSpPr>
            <a:spLocks noGrp="1"/>
          </p:cNvSpPr>
          <p:nvPr>
            <p:ph type="title"/>
          </p:nvPr>
        </p:nvSpPr>
        <p:spPr>
          <a:xfrm>
            <a:off x="228600" y="2743200"/>
            <a:ext cx="5623560" cy="646331"/>
          </a:xfrm>
        </p:spPr>
        <p:txBody>
          <a:bodyPr anchor="b">
            <a:normAutofit fontScale="90000"/>
          </a:bodyPr>
          <a:lstStyle/>
          <a:p>
            <a:br>
              <a:rPr lang="fr-CA" dirty="0"/>
            </a:br>
            <a:r>
              <a:rPr lang="fr-CA" dirty="0"/>
              <a:t> </a:t>
            </a:r>
          </a:p>
        </p:txBody>
      </p:sp>
      <p:sp>
        <p:nvSpPr>
          <p:cNvPr id="8" name="Slide Number Placeholder 3">
            <a:extLst>
              <a:ext uri="{FF2B5EF4-FFF2-40B4-BE49-F238E27FC236}">
                <a16:creationId xmlns:a16="http://schemas.microsoft.com/office/drawing/2014/main" id="{123BC36A-692B-7ACF-42DB-8839DC023555}"/>
              </a:ext>
            </a:extLst>
          </p:cNvPr>
          <p:cNvSpPr>
            <a:spLocks noGrp="1"/>
          </p:cNvSpPr>
          <p:nvPr>
            <p:ph type="sldNum" sz="quarter" idx="15"/>
          </p:nvPr>
        </p:nvSpPr>
        <p:spPr>
          <a:xfrm>
            <a:off x="9189720" y="6473039"/>
            <a:ext cx="2743200" cy="184666"/>
          </a:xfrm>
        </p:spPr>
        <p:txBody>
          <a:bodyPr anchor="b">
            <a:normAutofit/>
          </a:bodyPr>
          <a:lstStyle/>
          <a:p>
            <a:fld id="{B2135172-C026-4CB8-A306-6A9A76C20BFC}" type="slidenum">
              <a:rPr lang="en-CA" smtClean="0"/>
              <a:pPr/>
              <a:t>11</a:t>
            </a:fld>
            <a:endParaRPr lang="en-CA"/>
          </a:p>
        </p:txBody>
      </p:sp>
      <p:pic>
        <p:nvPicPr>
          <p:cNvPr id="11" name="Espace réservé pour une image  10" descr="Une image contenant texte, bâtiment, Graphique, capture d’écran&#10;&#10;Le contenu généré par l’IA peut être incorrect.">
            <a:extLst>
              <a:ext uri="{FF2B5EF4-FFF2-40B4-BE49-F238E27FC236}">
                <a16:creationId xmlns:a16="http://schemas.microsoft.com/office/drawing/2014/main" id="{9AE021A7-4A63-EB06-AF1F-65D41FE12F8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195" r="27195"/>
          <a:stretch/>
        </p:blipFill>
        <p:spPr>
          <a:xfrm>
            <a:off x="6096000" y="0"/>
            <a:ext cx="6096000" cy="6858000"/>
          </a:xfrm>
          <a:noFill/>
        </p:spPr>
      </p:pic>
      <p:pic>
        <p:nvPicPr>
          <p:cNvPr id="1026" name="Picture 2">
            <a:extLst>
              <a:ext uri="{FF2B5EF4-FFF2-40B4-BE49-F238E27FC236}">
                <a16:creationId xmlns:a16="http://schemas.microsoft.com/office/drawing/2014/main" id="{20FB95F0-DB6D-7F9F-A38F-9FC28C546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613" y="1001236"/>
            <a:ext cx="2413964" cy="206502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a:extLst>
              <a:ext uri="{FF2B5EF4-FFF2-40B4-BE49-F238E27FC236}">
                <a16:creationId xmlns:a16="http://schemas.microsoft.com/office/drawing/2014/main" id="{CAF68558-979C-D31A-1782-CD14AACE654E}"/>
              </a:ext>
            </a:extLst>
          </p:cNvPr>
          <p:cNvSpPr txBox="1">
            <a:spLocks/>
          </p:cNvSpPr>
          <p:nvPr/>
        </p:nvSpPr>
        <p:spPr>
          <a:xfrm>
            <a:off x="327660" y="982981"/>
            <a:ext cx="5523863" cy="2212360"/>
          </a:xfrm>
          <a:prstGeom prst="rect">
            <a:avLst/>
          </a:prstGeom>
        </p:spPr>
        <p:txBody>
          <a:bodyPr vert="horz" lIns="0" tIns="45720" rIns="0" bIns="45720" rtlCol="0" anchor="t" anchorCtr="0">
            <a:normAutofit/>
          </a:bodyPr>
          <a:lstStyle>
            <a:lvl1pPr marL="0" indent="0" algn="l" defTabSz="1219140" rtl="0" eaLnBrk="1" latinLnBrk="0" hangingPunct="1">
              <a:lnSpc>
                <a:spcPct val="100000"/>
              </a:lnSpc>
              <a:spcBef>
                <a:spcPts val="1200"/>
              </a:spcBef>
              <a:spcAft>
                <a:spcPts val="600"/>
              </a:spcAft>
              <a:buFont typeface="Arial" panose="020B0604020202020204" pitchFamily="34" charset="0"/>
              <a:buNone/>
              <a:defRPr sz="2000" kern="1200">
                <a:solidFill>
                  <a:schemeClr val="bg1"/>
                </a:solidFill>
                <a:latin typeface="+mn-lt"/>
                <a:ea typeface="+mn-ea"/>
                <a:cs typeface="+mn-cs"/>
              </a:defRPr>
            </a:lvl1pPr>
            <a:lvl2pPr marL="2286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4572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3pPr>
            <a:lvl4pPr marL="6858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4pPr>
            <a:lvl5pPr marL="914400" indent="-228600" algn="l" defTabSz="121914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90000"/>
              </a:lnSpc>
            </a:pPr>
            <a:endParaRPr lang="fr-FR" sz="2200" dirty="0">
              <a:cs typeface="Arial"/>
            </a:endParaRPr>
          </a:p>
        </p:txBody>
      </p:sp>
      <p:sp>
        <p:nvSpPr>
          <p:cNvPr id="5" name="Title 1">
            <a:extLst>
              <a:ext uri="{FF2B5EF4-FFF2-40B4-BE49-F238E27FC236}">
                <a16:creationId xmlns:a16="http://schemas.microsoft.com/office/drawing/2014/main" id="{59F0C20C-0BC6-5EC3-D2B6-27B2017F8278}"/>
              </a:ext>
            </a:extLst>
          </p:cNvPr>
          <p:cNvSpPr txBox="1">
            <a:spLocks/>
          </p:cNvSpPr>
          <p:nvPr>
            <p:custDataLst>
              <p:tags r:id="rId1"/>
            </p:custDataLst>
          </p:nvPr>
        </p:nvSpPr>
        <p:spPr>
          <a:xfrm>
            <a:off x="99061" y="228600"/>
            <a:ext cx="4960620" cy="523220"/>
          </a:xfrm>
          <a:prstGeom prst="rect">
            <a:avLst/>
          </a:prstGeom>
        </p:spPr>
        <p:txBody>
          <a:bodyPr vert="horz" wrap="square" lIns="0" tIns="45720" rIns="0" bIns="45720" rtlCol="0" anchor="t" anchorCtr="0">
            <a:spAutoFit/>
          </a:bodyPr>
          <a:lstStyle>
            <a:lvl1pPr algn="l" defTabSz="1219140" rtl="0" eaLnBrk="1" latinLnBrk="0" hangingPunct="1">
              <a:lnSpc>
                <a:spcPct val="100000"/>
              </a:lnSpc>
              <a:spcBef>
                <a:spcPct val="0"/>
              </a:spcBef>
              <a:buNone/>
              <a:defRPr sz="2400" b="1" kern="1200">
                <a:solidFill>
                  <a:schemeClr val="bg1"/>
                </a:solidFill>
                <a:latin typeface="+mj-lt"/>
                <a:ea typeface="+mj-ea"/>
                <a:cs typeface="+mj-cs"/>
              </a:defRPr>
            </a:lvl1pPr>
          </a:lstStyle>
          <a:p>
            <a:r>
              <a:rPr lang="fr-CA" sz="2800" u="sng" dirty="0">
                <a:latin typeface="Arial" panose="020B0604020202020204" pitchFamily="34" charset="0"/>
                <a:cs typeface="Arial" panose="020B0604020202020204" pitchFamily="34" charset="0"/>
              </a:rPr>
              <a:t>Diagnostique Financier :  </a:t>
            </a:r>
          </a:p>
        </p:txBody>
      </p:sp>
      <p:pic>
        <p:nvPicPr>
          <p:cNvPr id="1028" name="Picture 4">
            <a:extLst>
              <a:ext uri="{FF2B5EF4-FFF2-40B4-BE49-F238E27FC236}">
                <a16:creationId xmlns:a16="http://schemas.microsoft.com/office/drawing/2014/main" id="{F1CA534A-351D-C7C3-78F5-6357C880B4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520" y="4253210"/>
            <a:ext cx="2466985" cy="198757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485F77B-727F-7EFC-C0DF-A98341962114}"/>
              </a:ext>
            </a:extLst>
          </p:cNvPr>
          <p:cNvSpPr txBox="1">
            <a:spLocks/>
          </p:cNvSpPr>
          <p:nvPr>
            <p:custDataLst>
              <p:tags r:id="rId2"/>
            </p:custDataLst>
          </p:nvPr>
        </p:nvSpPr>
        <p:spPr>
          <a:xfrm>
            <a:off x="327660" y="3501391"/>
            <a:ext cx="4221479" cy="461665"/>
          </a:xfrm>
          <a:prstGeom prst="rect">
            <a:avLst/>
          </a:prstGeom>
        </p:spPr>
        <p:txBody>
          <a:bodyPr vert="horz" wrap="square" lIns="0" tIns="45720" rIns="0" bIns="45720" rtlCol="0" anchor="t" anchorCtr="0">
            <a:spAutoFit/>
          </a:bodyPr>
          <a:lstStyle>
            <a:lvl1pPr algn="l" defTabSz="1219140" rtl="0" eaLnBrk="1" latinLnBrk="0" hangingPunct="1">
              <a:lnSpc>
                <a:spcPct val="100000"/>
              </a:lnSpc>
              <a:spcBef>
                <a:spcPct val="0"/>
              </a:spcBef>
              <a:buNone/>
              <a:defRPr sz="2400" b="1" kern="1200">
                <a:solidFill>
                  <a:schemeClr val="bg1"/>
                </a:solidFill>
                <a:latin typeface="+mj-lt"/>
                <a:ea typeface="+mj-ea"/>
                <a:cs typeface="+mj-cs"/>
              </a:defRPr>
            </a:lvl1pPr>
          </a:lstStyle>
          <a:p>
            <a:r>
              <a:rPr lang="fr-CA" u="sng" dirty="0">
                <a:latin typeface="Arial" panose="020B0604020202020204" pitchFamily="34" charset="0"/>
                <a:cs typeface="Arial" panose="020B0604020202020204" pitchFamily="34" charset="0"/>
              </a:rPr>
              <a:t>Diagnostique Hypothécaire :   </a:t>
            </a:r>
          </a:p>
        </p:txBody>
      </p:sp>
    </p:spTree>
    <p:extLst>
      <p:ext uri="{BB962C8B-B14F-4D97-AF65-F5344CB8AC3E}">
        <p14:creationId xmlns:p14="http://schemas.microsoft.com/office/powerpoint/2010/main" val="4175503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AI-generated content may be incorrect.">
            <a:extLst>
              <a:ext uri="{FF2B5EF4-FFF2-40B4-BE49-F238E27FC236}">
                <a16:creationId xmlns:a16="http://schemas.microsoft.com/office/drawing/2014/main" id="{FF99953F-A20C-25B6-D286-A96677CD95F0}"/>
              </a:ext>
            </a:extLst>
          </p:cNvPr>
          <p:cNvPicPr>
            <a:picLocks noChangeAspect="1"/>
          </p:cNvPicPr>
          <p:nvPr>
            <p:custDataLst>
              <p:tags r:id="rId1"/>
            </p:custDataLst>
          </p:nvPr>
        </p:nvPicPr>
        <p:blipFill>
          <a:blip r:embed="rId13"/>
          <a:stretch>
            <a:fillRect/>
          </a:stretch>
        </p:blipFill>
        <p:spPr>
          <a:xfrm>
            <a:off x="3988977" y="1349567"/>
            <a:ext cx="3167439" cy="4149688"/>
          </a:xfrm>
          <a:prstGeom prst="rect">
            <a:avLst/>
          </a:prstGeom>
          <a:ln>
            <a:solidFill>
              <a:schemeClr val="tx1"/>
            </a:solidFill>
          </a:ln>
        </p:spPr>
      </p:pic>
      <p:sp>
        <p:nvSpPr>
          <p:cNvPr id="9" name="Slide Number Placeholder 4">
            <a:extLst>
              <a:ext uri="{FF2B5EF4-FFF2-40B4-BE49-F238E27FC236}">
                <a16:creationId xmlns:a16="http://schemas.microsoft.com/office/drawing/2014/main" id="{65A26E8B-42B4-08AB-D4D6-30F19A6BF6B6}"/>
              </a:ext>
            </a:extLst>
          </p:cNvPr>
          <p:cNvSpPr txBox="1">
            <a:spLocks/>
          </p:cNvSpPr>
          <p:nvPr>
            <p:custDataLst>
              <p:tags r:id="rId2"/>
            </p:custDataLst>
          </p:nvPr>
        </p:nvSpPr>
        <p:spPr>
          <a:xfrm>
            <a:off x="9299316" y="6427162"/>
            <a:ext cx="2743200" cy="258532"/>
          </a:xfrm>
          <a:prstGeom prst="rect">
            <a:avLst/>
          </a:prstGeom>
        </p:spPr>
        <p:txBody>
          <a:bodyPr vert="horz"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CA" sz="1200"/>
              <a:t>7</a:t>
            </a:r>
          </a:p>
        </p:txBody>
      </p:sp>
      <p:sp>
        <p:nvSpPr>
          <p:cNvPr id="12" name="TextBox 11">
            <a:extLst>
              <a:ext uri="{FF2B5EF4-FFF2-40B4-BE49-F238E27FC236}">
                <a16:creationId xmlns:a16="http://schemas.microsoft.com/office/drawing/2014/main" id="{A0162E0D-4406-DBDA-1A2D-8BFE572829BA}"/>
              </a:ext>
            </a:extLst>
          </p:cNvPr>
          <p:cNvSpPr txBox="1"/>
          <p:nvPr>
            <p:custDataLst>
              <p:tags r:id="rId3"/>
            </p:custDataLst>
          </p:nvPr>
        </p:nvSpPr>
        <p:spPr>
          <a:xfrm>
            <a:off x="224596" y="694030"/>
            <a:ext cx="11246044" cy="307777"/>
          </a:xfrm>
          <a:prstGeom prst="rect">
            <a:avLst/>
          </a:prstGeom>
          <a:noFill/>
        </p:spPr>
        <p:txBody>
          <a:bodyPr wrap="square" lIns="0" rtlCol="0">
            <a:spAutoFit/>
          </a:bodyPr>
          <a:lstStyle/>
          <a:p>
            <a:pPr marL="0" lvl="1" indent="0">
              <a:buNone/>
            </a:pPr>
            <a:r>
              <a:rPr lang="fr-CA" sz="1400" dirty="0"/>
              <a:t>Nous créerons du matériel de marketing personnalisé que l’organisation inscrite peut utiliser pour sensibiliser les employés et les membres</a:t>
            </a:r>
          </a:p>
        </p:txBody>
      </p:sp>
      <p:sp>
        <p:nvSpPr>
          <p:cNvPr id="5" name="Title 1">
            <a:extLst>
              <a:ext uri="{FF2B5EF4-FFF2-40B4-BE49-F238E27FC236}">
                <a16:creationId xmlns:a16="http://schemas.microsoft.com/office/drawing/2014/main" id="{C96EE39D-A33E-BC52-57D3-89183CB48604}"/>
              </a:ext>
            </a:extLst>
          </p:cNvPr>
          <p:cNvSpPr>
            <a:spLocks noGrp="1"/>
          </p:cNvSpPr>
          <p:nvPr>
            <p:ph type="title"/>
            <p:custDataLst>
              <p:tags r:id="rId4"/>
            </p:custDataLst>
          </p:nvPr>
        </p:nvSpPr>
        <p:spPr>
          <a:xfrm>
            <a:off x="228599" y="228600"/>
            <a:ext cx="11704320" cy="584775"/>
          </a:xfrm>
        </p:spPr>
        <p:txBody>
          <a:bodyPr/>
          <a:lstStyle/>
          <a:p>
            <a:r>
              <a:rPr lang="fr-CA"/>
              <a:t>Exemples de notre matériel promotionnel</a:t>
            </a:r>
          </a:p>
        </p:txBody>
      </p:sp>
      <p:pic>
        <p:nvPicPr>
          <p:cNvPr id="4" name="Picture 3">
            <a:extLst>
              <a:ext uri="{FF2B5EF4-FFF2-40B4-BE49-F238E27FC236}">
                <a16:creationId xmlns:a16="http://schemas.microsoft.com/office/drawing/2014/main" id="{E97A1EF7-E6B6-3DCF-0E98-F6FDA190BA4D}"/>
              </a:ext>
            </a:extLst>
          </p:cNvPr>
          <p:cNvPicPr>
            <a:picLocks noChangeAspect="1"/>
          </p:cNvPicPr>
          <p:nvPr>
            <p:custDataLst>
              <p:tags r:id="rId5"/>
            </p:custDataLst>
          </p:nvPr>
        </p:nvPicPr>
        <p:blipFill>
          <a:blip r:embed="rId14"/>
          <a:stretch>
            <a:fillRect/>
          </a:stretch>
        </p:blipFill>
        <p:spPr>
          <a:xfrm>
            <a:off x="7577369" y="1343164"/>
            <a:ext cx="3093547" cy="3990836"/>
          </a:xfrm>
          <a:prstGeom prst="rect">
            <a:avLst/>
          </a:prstGeom>
          <a:solidFill>
            <a:schemeClr val="accent2"/>
          </a:solidFill>
          <a:ln>
            <a:solidFill>
              <a:schemeClr val="tx2"/>
            </a:solidFill>
          </a:ln>
        </p:spPr>
      </p:pic>
      <p:sp>
        <p:nvSpPr>
          <p:cNvPr id="7" name="TextBox 6">
            <a:extLst>
              <a:ext uri="{FF2B5EF4-FFF2-40B4-BE49-F238E27FC236}">
                <a16:creationId xmlns:a16="http://schemas.microsoft.com/office/drawing/2014/main" id="{A7280405-7B0A-5E45-6C75-2923E21830E3}"/>
              </a:ext>
            </a:extLst>
          </p:cNvPr>
          <p:cNvSpPr txBox="1"/>
          <p:nvPr>
            <p:custDataLst>
              <p:tags r:id="rId6"/>
            </p:custDataLst>
          </p:nvPr>
        </p:nvSpPr>
        <p:spPr>
          <a:xfrm>
            <a:off x="332510" y="5656121"/>
            <a:ext cx="3325090" cy="338554"/>
          </a:xfrm>
          <a:prstGeom prst="rect">
            <a:avLst/>
          </a:prstGeom>
          <a:noFill/>
        </p:spPr>
        <p:txBody>
          <a:bodyPr wrap="square" lIns="0" rtlCol="0">
            <a:spAutoFit/>
          </a:bodyPr>
          <a:lstStyle/>
          <a:p>
            <a:pPr algn="ctr"/>
            <a:r>
              <a:rPr lang="fr-CA" sz="800" i="1">
                <a:solidFill>
                  <a:schemeClr val="bg1">
                    <a:lumMod val="50000"/>
                  </a:schemeClr>
                </a:solidFill>
              </a:rPr>
              <a:t>Dépliant d’une page à usage général, y compris les sites Web et les pièces jointes dans les envois de courriels</a:t>
            </a:r>
          </a:p>
        </p:txBody>
      </p:sp>
      <p:sp>
        <p:nvSpPr>
          <p:cNvPr id="8" name="TextBox 7">
            <a:extLst>
              <a:ext uri="{FF2B5EF4-FFF2-40B4-BE49-F238E27FC236}">
                <a16:creationId xmlns:a16="http://schemas.microsoft.com/office/drawing/2014/main" id="{B65F0CA6-85AB-B77B-1C27-0E4CD1502A7B}"/>
              </a:ext>
            </a:extLst>
          </p:cNvPr>
          <p:cNvSpPr txBox="1"/>
          <p:nvPr>
            <p:custDataLst>
              <p:tags r:id="rId7"/>
            </p:custDataLst>
          </p:nvPr>
        </p:nvSpPr>
        <p:spPr>
          <a:xfrm>
            <a:off x="3899891" y="5656121"/>
            <a:ext cx="3177604" cy="214743"/>
          </a:xfrm>
          <a:prstGeom prst="rect">
            <a:avLst/>
          </a:prstGeom>
          <a:noFill/>
        </p:spPr>
        <p:txBody>
          <a:bodyPr wrap="square" lIns="0" rtlCol="0">
            <a:spAutoFit/>
          </a:bodyPr>
          <a:lstStyle/>
          <a:p>
            <a:pPr algn="ctr"/>
            <a:r>
              <a:rPr lang="fr-CA" sz="800" i="1">
                <a:solidFill>
                  <a:schemeClr val="bg1">
                    <a:lumMod val="50000"/>
                  </a:schemeClr>
                </a:solidFill>
              </a:rPr>
              <a:t>Affiche d’une page pouvant être imprimée et distribuée</a:t>
            </a:r>
          </a:p>
        </p:txBody>
      </p:sp>
      <p:sp>
        <p:nvSpPr>
          <p:cNvPr id="10" name="TextBox 9">
            <a:extLst>
              <a:ext uri="{FF2B5EF4-FFF2-40B4-BE49-F238E27FC236}">
                <a16:creationId xmlns:a16="http://schemas.microsoft.com/office/drawing/2014/main" id="{0AD96E69-CAA1-7740-59BA-225340A630F4}"/>
              </a:ext>
            </a:extLst>
          </p:cNvPr>
          <p:cNvSpPr txBox="1"/>
          <p:nvPr>
            <p:custDataLst>
              <p:tags r:id="rId8"/>
            </p:custDataLst>
          </p:nvPr>
        </p:nvSpPr>
        <p:spPr>
          <a:xfrm>
            <a:off x="7577369" y="5638395"/>
            <a:ext cx="3093547" cy="338554"/>
          </a:xfrm>
          <a:prstGeom prst="rect">
            <a:avLst/>
          </a:prstGeom>
          <a:noFill/>
        </p:spPr>
        <p:txBody>
          <a:bodyPr wrap="square" lIns="0" rtlCol="0">
            <a:spAutoFit/>
          </a:bodyPr>
          <a:lstStyle/>
          <a:p>
            <a:pPr algn="ctr"/>
            <a:r>
              <a:rPr lang="fr-CA" sz="800" i="1">
                <a:solidFill>
                  <a:schemeClr val="bg1">
                    <a:lumMod val="50000"/>
                  </a:schemeClr>
                </a:solidFill>
              </a:rPr>
              <a:t>Modèle de courriel que l’organisation enregistrée peut utiliser pour envoyer aux employés et aux membres</a:t>
            </a:r>
          </a:p>
        </p:txBody>
      </p:sp>
      <p:pic>
        <p:nvPicPr>
          <p:cNvPr id="14" name="Picture 13">
            <a:extLst>
              <a:ext uri="{FF2B5EF4-FFF2-40B4-BE49-F238E27FC236}">
                <a16:creationId xmlns:a16="http://schemas.microsoft.com/office/drawing/2014/main" id="{27225033-1797-0B23-E71F-F00F26B73C0F}"/>
              </a:ext>
            </a:extLst>
          </p:cNvPr>
          <p:cNvPicPr>
            <a:picLocks noChangeAspect="1"/>
          </p:cNvPicPr>
          <p:nvPr>
            <p:custDataLst>
              <p:tags r:id="rId9"/>
            </p:custDataLst>
          </p:nvPr>
        </p:nvPicPr>
        <p:blipFill>
          <a:blip r:embed="rId15"/>
          <a:srcRect l="1701" t="84493" r="2727" b="6232"/>
          <a:stretch>
            <a:fillRect/>
          </a:stretch>
        </p:blipFill>
        <p:spPr>
          <a:xfrm>
            <a:off x="3986661" y="4947383"/>
            <a:ext cx="3182692" cy="403128"/>
          </a:xfrm>
          <a:prstGeom prst="rect">
            <a:avLst/>
          </a:prstGeom>
          <a:ln>
            <a:noFill/>
          </a:ln>
        </p:spPr>
      </p:pic>
      <p:pic>
        <p:nvPicPr>
          <p:cNvPr id="2" name="Picture 1" descr="A group of people sitting at a table&#10;&#10;AI-generated content may be incorrect.">
            <a:extLst>
              <a:ext uri="{FF2B5EF4-FFF2-40B4-BE49-F238E27FC236}">
                <a16:creationId xmlns:a16="http://schemas.microsoft.com/office/drawing/2014/main" id="{C0248195-6388-1D61-E1DB-52DBAD9D5087}"/>
              </a:ext>
            </a:extLst>
          </p:cNvPr>
          <p:cNvPicPr>
            <a:picLocks noChangeAspect="1"/>
          </p:cNvPicPr>
          <p:nvPr>
            <p:custDataLst>
              <p:tags r:id="rId10"/>
            </p:custDataLst>
          </p:nvPr>
        </p:nvPicPr>
        <p:blipFill>
          <a:blip r:embed="rId13"/>
          <a:stretch>
            <a:fillRect/>
          </a:stretch>
        </p:blipFill>
        <p:spPr>
          <a:xfrm>
            <a:off x="564569" y="1349567"/>
            <a:ext cx="3167439" cy="4149688"/>
          </a:xfrm>
          <a:prstGeom prst="rect">
            <a:avLst/>
          </a:prstGeom>
          <a:ln>
            <a:solidFill>
              <a:schemeClr val="tx1"/>
            </a:solidFill>
          </a:ln>
        </p:spPr>
      </p:pic>
    </p:spTree>
    <p:extLst>
      <p:ext uri="{BB962C8B-B14F-4D97-AF65-F5344CB8AC3E}">
        <p14:creationId xmlns:p14="http://schemas.microsoft.com/office/powerpoint/2010/main" val="165118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DC3544C-5A08-AEAE-95FA-3AA89F7536BA}"/>
              </a:ext>
            </a:extLst>
          </p:cNvPr>
          <p:cNvGraphicFramePr>
            <a:graphicFrameLocks noGrp="1"/>
          </p:cNvGraphicFramePr>
          <p:nvPr>
            <p:custDataLst>
              <p:tags r:id="rId1"/>
            </p:custDataLst>
            <p:extLst>
              <p:ext uri="{D42A27DB-BD31-4B8C-83A1-F6EECF244321}">
                <p14:modId xmlns:p14="http://schemas.microsoft.com/office/powerpoint/2010/main" val="2670661399"/>
              </p:ext>
            </p:extLst>
          </p:nvPr>
        </p:nvGraphicFramePr>
        <p:xfrm>
          <a:off x="134922" y="1477419"/>
          <a:ext cx="11651627" cy="4959941"/>
        </p:xfrm>
        <a:graphic>
          <a:graphicData uri="http://schemas.openxmlformats.org/drawingml/2006/table">
            <a:tbl>
              <a:tblPr firstRow="1" bandRow="1">
                <a:tableStyleId>{7E9639D4-E3E2-4D34-9284-5A2195B3D0D7}</a:tableStyleId>
              </a:tblPr>
              <a:tblGrid>
                <a:gridCol w="2568731">
                  <a:extLst>
                    <a:ext uri="{9D8B030D-6E8A-4147-A177-3AD203B41FA5}">
                      <a16:colId xmlns:a16="http://schemas.microsoft.com/office/drawing/2014/main" val="70276373"/>
                    </a:ext>
                  </a:extLst>
                </a:gridCol>
                <a:gridCol w="4149103">
                  <a:extLst>
                    <a:ext uri="{9D8B030D-6E8A-4147-A177-3AD203B41FA5}">
                      <a16:colId xmlns:a16="http://schemas.microsoft.com/office/drawing/2014/main" val="860383338"/>
                    </a:ext>
                  </a:extLst>
                </a:gridCol>
                <a:gridCol w="4933793">
                  <a:extLst>
                    <a:ext uri="{9D8B030D-6E8A-4147-A177-3AD203B41FA5}">
                      <a16:colId xmlns:a16="http://schemas.microsoft.com/office/drawing/2014/main" val="3763997584"/>
                    </a:ext>
                  </a:extLst>
                </a:gridCol>
              </a:tblGrid>
              <a:tr h="377695">
                <a:tc>
                  <a:txBody>
                    <a:bodyPr/>
                    <a:lstStyle/>
                    <a:p>
                      <a:r>
                        <a:rPr lang="fr-CA" sz="1600">
                          <a:latin typeface="Arial" panose="020B0604020202020204" pitchFamily="34" charset="0"/>
                          <a:cs typeface="Arial" panose="020B0604020202020204" pitchFamily="34" charset="0"/>
                        </a:rPr>
                        <a:t>Élément du programme</a:t>
                      </a:r>
                    </a:p>
                  </a:txBody>
                  <a:tcPr>
                    <a:lnR w="12700" cap="flat" cmpd="sng" algn="ctr">
                      <a:solidFill>
                        <a:schemeClr val="tx1"/>
                      </a:solidFill>
                      <a:prstDash val="solid"/>
                      <a:round/>
                      <a:headEnd type="none" w="med" len="med"/>
                      <a:tailEnd type="none" w="med" len="med"/>
                    </a:lnR>
                    <a:solidFill>
                      <a:srgbClr val="C00000"/>
                    </a:solidFill>
                  </a:tcPr>
                </a:tc>
                <a:tc>
                  <a:txBody>
                    <a:bodyPr/>
                    <a:lstStyle/>
                    <a:p>
                      <a:pPr algn="ctr"/>
                      <a:r>
                        <a:rPr lang="fr-CA" sz="1600">
                          <a:latin typeface="Arial" panose="020B0604020202020204" pitchFamily="34" charset="0"/>
                          <a:cs typeface="Arial" panose="020B0604020202020204" pitchFamily="34" charset="0"/>
                        </a:rPr>
                        <a:t>En direct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00000"/>
                    </a:solidFill>
                  </a:tcPr>
                </a:tc>
                <a:tc>
                  <a:txBody>
                    <a:bodyPr/>
                    <a:lstStyle/>
                    <a:p>
                      <a:pPr algn="ctr"/>
                      <a:r>
                        <a:rPr lang="fr-CA" sz="1600">
                          <a:latin typeface="Arial" panose="020B0604020202020204" pitchFamily="34" charset="0"/>
                          <a:cs typeface="Arial" panose="020B0604020202020204" pitchFamily="34" charset="0"/>
                        </a:rPr>
                        <a:t>Centre bancaire</a:t>
                      </a:r>
                    </a:p>
                  </a:txBody>
                  <a:tcPr>
                    <a:lnL w="12700" cap="flat" cmpd="sng" algn="ctr">
                      <a:solidFill>
                        <a:schemeClr val="tx1"/>
                      </a:solidFill>
                      <a:prstDash val="solid"/>
                      <a:round/>
                      <a:headEnd type="none" w="med" len="med"/>
                      <a:tailEnd type="none" w="med" len="med"/>
                    </a:lnL>
                    <a:solidFill>
                      <a:srgbClr val="C00000"/>
                    </a:solidFill>
                  </a:tcPr>
                </a:tc>
                <a:extLst>
                  <a:ext uri="{0D108BD9-81ED-4DB2-BD59-A6C34878D82A}">
                    <a16:rowId xmlns:a16="http://schemas.microsoft.com/office/drawing/2014/main" val="3087333155"/>
                  </a:ext>
                </a:extLst>
              </a:tr>
              <a:tr h="465652">
                <a:tc>
                  <a:txBody>
                    <a:bodyPr/>
                    <a:lstStyle/>
                    <a:p>
                      <a:r>
                        <a:rPr lang="fr-CA" sz="1100">
                          <a:latin typeface="Arial" panose="020B0604020202020204" pitchFamily="34" charset="0"/>
                          <a:cs typeface="Arial" panose="020B0604020202020204" pitchFamily="34" charset="0"/>
                        </a:rPr>
                        <a:t>Nouveau compte Intelli</a:t>
                      </a:r>
                      <a:r>
                        <a:rPr lang="fr-CA" sz="1100" baseline="30000">
                          <a:latin typeface="Arial" panose="020B0604020202020204" pitchFamily="34" charset="0"/>
                          <a:cs typeface="Arial" panose="020B0604020202020204" pitchFamily="34" charset="0"/>
                        </a:rPr>
                        <a:t>MC</a:t>
                      </a:r>
                    </a:p>
                  </a:txBody>
                  <a:tcPr>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9666835"/>
                  </a:ext>
                </a:extLst>
              </a:tr>
              <a:tr h="465652">
                <a:tc>
                  <a:txBody>
                    <a:bodyPr/>
                    <a:lstStyle/>
                    <a:p>
                      <a:r>
                        <a:rPr lang="fr-CA" sz="1100">
                          <a:latin typeface="Arial" panose="020B0604020202020204" pitchFamily="34" charset="0"/>
                          <a:cs typeface="Arial" panose="020B0604020202020204" pitchFamily="34" charset="0"/>
                        </a:rPr>
                        <a:t>Ajouter un programme collectif de services bancaires à </a:t>
                      </a:r>
                      <a:r>
                        <a:rPr lang="fr-CA" sz="1100" u="sng">
                          <a:latin typeface="Arial" panose="020B0604020202020204" pitchFamily="34" charset="0"/>
                          <a:cs typeface="Arial" panose="020B0604020202020204" pitchFamily="34" charset="0"/>
                        </a:rPr>
                        <a:t>un compte Intelli actuel</a:t>
                      </a:r>
                    </a:p>
                  </a:txBody>
                  <a:tcPr>
                    <a:lnR w="12700" cap="flat" cmpd="sng" algn="ctr">
                      <a:solidFill>
                        <a:schemeClr val="tx1"/>
                      </a:solidFill>
                      <a:prstDash val="solid"/>
                      <a:round/>
                      <a:headEnd type="none" w="med" len="med"/>
                      <a:tailEnd type="none" w="med" len="med"/>
                    </a:lnR>
                  </a:tcPr>
                </a:tc>
                <a:tc>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8200520"/>
                  </a:ext>
                </a:extLst>
              </a:tr>
              <a:tr h="645859">
                <a:tc>
                  <a:txBody>
                    <a:bodyPr/>
                    <a:lstStyle/>
                    <a:p>
                      <a:r>
                        <a:rPr lang="fr-CA" sz="1100">
                          <a:latin typeface="Arial" panose="020B0604020202020204" pitchFamily="34" charset="0"/>
                          <a:cs typeface="Arial" panose="020B0604020202020204" pitchFamily="34" charset="0"/>
                        </a:rPr>
                        <a:t>Nouvelle carte de crédit</a:t>
                      </a:r>
                    </a:p>
                  </a:txBody>
                  <a:tcPr>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8017561"/>
                  </a:ext>
                </a:extLst>
              </a:tr>
              <a:tr h="614752">
                <a:tc>
                  <a:txBody>
                    <a:bodyPr/>
                    <a:lstStyle/>
                    <a:p>
                      <a:r>
                        <a:rPr lang="fr-CA" sz="1100">
                          <a:latin typeface="Arial" panose="020B0604020202020204" pitchFamily="34" charset="0"/>
                          <a:cs typeface="Arial" panose="020B0604020202020204" pitchFamily="34" charset="0"/>
                        </a:rPr>
                        <a:t>Nouveau compte Pro-Investisseurs</a:t>
                      </a:r>
                    </a:p>
                  </a:txBody>
                  <a:tcPr>
                    <a:lnR w="12700" cap="flat" cmpd="sng" algn="ctr">
                      <a:solidFill>
                        <a:schemeClr val="tx1"/>
                      </a:solidFill>
                      <a:prstDash val="solid"/>
                      <a:round/>
                      <a:headEnd type="none" w="med" len="med"/>
                      <a:tailEnd type="none" w="med" len="med"/>
                    </a:lnR>
                  </a:tcPr>
                </a:tc>
                <a:tc>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14829625"/>
                  </a:ext>
                </a:extLst>
              </a:tr>
              <a:tr h="643125">
                <a:tc>
                  <a:txBody>
                    <a:bodyPr/>
                    <a:lstStyle/>
                    <a:p>
                      <a:r>
                        <a:rPr lang="fr-CA" sz="1100">
                          <a:latin typeface="Arial" panose="020B0604020202020204" pitchFamily="34" charset="0"/>
                          <a:cs typeface="Arial" panose="020B0604020202020204" pitchFamily="34" charset="0"/>
                        </a:rPr>
                        <a:t>Prêts (non garantis ou PRT) et marges de crédit </a:t>
                      </a:r>
                    </a:p>
                  </a:txBody>
                  <a:tcPr>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60970986"/>
                  </a:ext>
                </a:extLst>
              </a:tr>
              <a:tr h="671498">
                <a:tc>
                  <a:txBody>
                    <a:bodyPr/>
                    <a:lstStyle/>
                    <a:p>
                      <a:r>
                        <a:rPr lang="fr-CA" sz="1100">
                          <a:latin typeface="Arial" panose="020B0604020202020204" pitchFamily="34" charset="0"/>
                          <a:cs typeface="Arial" panose="020B0604020202020204" pitchFamily="34" charset="0"/>
                        </a:rPr>
                        <a:t>Prêts hypothécaires</a:t>
                      </a:r>
                    </a:p>
                  </a:txBody>
                  <a:tcPr>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37073039"/>
                  </a:ext>
                </a:extLst>
              </a:tr>
              <a:tr h="427439">
                <a:tc>
                  <a:txBody>
                    <a:bodyPr/>
                    <a:lstStyle/>
                    <a:p>
                      <a:r>
                        <a:rPr lang="fr-CA" sz="1100">
                          <a:latin typeface="Arial" panose="020B0604020202020204" pitchFamily="34" charset="0"/>
                          <a:cs typeface="Arial" panose="020B0604020202020204" pitchFamily="34" charset="0"/>
                        </a:rPr>
                        <a:t>Conseils (par exemple, POC ou Plani Intelli)</a:t>
                      </a:r>
                    </a:p>
                  </a:txBody>
                  <a:tcPr>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1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17482583"/>
                  </a:ext>
                </a:extLst>
              </a:tr>
              <a:tr h="519561">
                <a:tc>
                  <a:txBody>
                    <a:bodyPr/>
                    <a:lstStyle/>
                    <a:p>
                      <a:r>
                        <a:rPr lang="fr-CA" sz="1100">
                          <a:latin typeface="Arial" panose="020B0604020202020204" pitchFamily="34" charset="0"/>
                          <a:cs typeface="Arial" panose="020B0604020202020204" pitchFamily="34" charset="0"/>
                        </a:rPr>
                        <a:t>Étapes d’exécution</a:t>
                      </a:r>
                    </a:p>
                  </a:txBody>
                  <a:tcP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800" b="0">
                          <a:solidFill>
                            <a:schemeClr val="tx1"/>
                          </a:solidFill>
                          <a:latin typeface="Arial" panose="020B0604020202020204" pitchFamily="34" charset="0"/>
                          <a:cs typeface="Arial" panose="020B0604020202020204" pitchFamily="34" charset="0"/>
                        </a:rPr>
                        <a:t>Les clients peuvent visiter notre page d’accueil en ligne dédiée au programme collectif de services bancaires</a:t>
                      </a:r>
                      <a:br>
                        <a:rPr lang="fr-CA" sz="800" b="0">
                          <a:solidFill>
                            <a:schemeClr val="tx1"/>
                          </a:solidFill>
                          <a:latin typeface="Arial" panose="020B0604020202020204" pitchFamily="34" charset="0"/>
                          <a:cs typeface="Arial" panose="020B0604020202020204" pitchFamily="34" charset="0"/>
                        </a:rPr>
                      </a:br>
                      <a:r>
                        <a:rPr lang="fr-CA" sz="800" b="0">
                          <a:solidFill>
                            <a:schemeClr val="tx1"/>
                          </a:solidFill>
                          <a:latin typeface="Arial" panose="020B0604020202020204" pitchFamily="34" charset="0"/>
                          <a:cs typeface="Arial" panose="020B0604020202020204" pitchFamily="34" charset="0"/>
                        </a:rPr>
                        <a:t>(à partager une fois enregistrés)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indent="0" algn="ctr">
                        <a:buFont typeface="+mj-lt"/>
                        <a:buNone/>
                      </a:pPr>
                      <a:r>
                        <a:rPr lang="fr-CA" sz="800" b="0" dirty="0">
                          <a:latin typeface="Arial" panose="020B0604020202020204" pitchFamily="34" charset="0"/>
                          <a:cs typeface="Arial" panose="020B0604020202020204" pitchFamily="34" charset="0"/>
                        </a:rPr>
                        <a:t>Les clients peuvent réserver une réunion dans le centre bancaire CIBC le plus proche, demander le programme collectif de services bancaires pour leur organisation, en apportant une preuve d’emploi ou d’adhésion</a:t>
                      </a:r>
                    </a:p>
                  </a:txBody>
                  <a:tcPr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848219243"/>
                  </a:ext>
                </a:extLst>
              </a:tr>
            </a:tbl>
          </a:graphicData>
        </a:graphic>
      </p:graphicFrame>
      <p:pic>
        <p:nvPicPr>
          <p:cNvPr id="18" name="Graphic 17" descr="Badge Tick1 with solid fill">
            <a:extLst>
              <a:ext uri="{FF2B5EF4-FFF2-40B4-BE49-F238E27FC236}">
                <a16:creationId xmlns:a16="http://schemas.microsoft.com/office/drawing/2014/main" id="{742D4878-E211-9715-0A17-1B1EC464D5C9}"/>
              </a:ext>
            </a:extLst>
          </p:cNvPr>
          <p:cNvPicPr>
            <a:picLocks noChangeAspect="1"/>
          </p:cNvPicPr>
          <p:nvPr>
            <p:custDataLst>
              <p:tags r:id="rId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13908" y="1883951"/>
            <a:ext cx="392066" cy="392066"/>
          </a:xfrm>
          <a:prstGeom prst="rect">
            <a:avLst/>
          </a:prstGeom>
        </p:spPr>
      </p:pic>
      <p:pic>
        <p:nvPicPr>
          <p:cNvPr id="19" name="Graphic 18" descr="Badge Tick1 with solid fill">
            <a:extLst>
              <a:ext uri="{FF2B5EF4-FFF2-40B4-BE49-F238E27FC236}">
                <a16:creationId xmlns:a16="http://schemas.microsoft.com/office/drawing/2014/main" id="{46BD2C08-F78A-4732-7A9C-9E4B5F137372}"/>
              </a:ext>
            </a:extLst>
          </p:cNvPr>
          <p:cNvPicPr>
            <a:picLocks noChangeAspect="1"/>
          </p:cNvPicPr>
          <p:nvPr>
            <p:custDataLst>
              <p:tags r:id="rId3"/>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84751" y="1873791"/>
            <a:ext cx="392066" cy="392066"/>
          </a:xfrm>
          <a:prstGeom prst="rect">
            <a:avLst/>
          </a:prstGeom>
        </p:spPr>
      </p:pic>
      <p:pic>
        <p:nvPicPr>
          <p:cNvPr id="20" name="Graphic 19" descr="Badge Tick1 with solid fill">
            <a:extLst>
              <a:ext uri="{FF2B5EF4-FFF2-40B4-BE49-F238E27FC236}">
                <a16:creationId xmlns:a16="http://schemas.microsoft.com/office/drawing/2014/main" id="{E8933A7A-C2EF-11D4-8E33-6D767FC94B6F}"/>
              </a:ext>
            </a:extLst>
          </p:cNvPr>
          <p:cNvPicPr>
            <a:picLocks noChangeAspect="1"/>
          </p:cNvPicPr>
          <p:nvPr>
            <p:custDataLst>
              <p:tags r:id="rId4"/>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83215" y="2431547"/>
            <a:ext cx="392066" cy="392066"/>
          </a:xfrm>
          <a:prstGeom prst="rect">
            <a:avLst/>
          </a:prstGeom>
        </p:spPr>
      </p:pic>
      <p:pic>
        <p:nvPicPr>
          <p:cNvPr id="21" name="Graphic 20" descr="Badge Tick1 with solid fill">
            <a:extLst>
              <a:ext uri="{FF2B5EF4-FFF2-40B4-BE49-F238E27FC236}">
                <a16:creationId xmlns:a16="http://schemas.microsoft.com/office/drawing/2014/main" id="{51D4A7A6-E204-FA1F-3D91-9324AA2F9237}"/>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93375" y="3052373"/>
            <a:ext cx="392066" cy="392066"/>
          </a:xfrm>
          <a:prstGeom prst="rect">
            <a:avLst/>
          </a:prstGeom>
        </p:spPr>
      </p:pic>
      <p:pic>
        <p:nvPicPr>
          <p:cNvPr id="22" name="Graphic 21" descr="Badge Tick1 with solid fill">
            <a:extLst>
              <a:ext uri="{FF2B5EF4-FFF2-40B4-BE49-F238E27FC236}">
                <a16:creationId xmlns:a16="http://schemas.microsoft.com/office/drawing/2014/main" id="{93E0E10E-1BDD-8E8D-44D2-6B33E7A06EF3}"/>
              </a:ext>
            </a:extLst>
          </p:cNvPr>
          <p:cNvPicPr>
            <a:picLocks noChangeAspect="1"/>
          </p:cNvPicPr>
          <p:nvPr>
            <p:custDataLst>
              <p:tags r:id="rId6"/>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13252" y="3670723"/>
            <a:ext cx="392066" cy="392066"/>
          </a:xfrm>
          <a:prstGeom prst="rect">
            <a:avLst/>
          </a:prstGeom>
        </p:spPr>
      </p:pic>
      <p:pic>
        <p:nvPicPr>
          <p:cNvPr id="23" name="Graphic 22" descr="Badge Tick1 with solid fill">
            <a:extLst>
              <a:ext uri="{FF2B5EF4-FFF2-40B4-BE49-F238E27FC236}">
                <a16:creationId xmlns:a16="http://schemas.microsoft.com/office/drawing/2014/main" id="{1160081E-8944-8C25-DEC2-8FC0716910FE}"/>
              </a:ext>
            </a:extLst>
          </p:cNvPr>
          <p:cNvPicPr>
            <a:picLocks noChangeAspect="1"/>
          </p:cNvPicPr>
          <p:nvPr>
            <p:custDataLst>
              <p:tags r:id="rId7"/>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13908" y="3060662"/>
            <a:ext cx="392066" cy="392066"/>
          </a:xfrm>
          <a:prstGeom prst="rect">
            <a:avLst/>
          </a:prstGeom>
        </p:spPr>
      </p:pic>
      <p:pic>
        <p:nvPicPr>
          <p:cNvPr id="26" name="Graphic 25" descr="Badge Tick1 with solid fill">
            <a:extLst>
              <a:ext uri="{FF2B5EF4-FFF2-40B4-BE49-F238E27FC236}">
                <a16:creationId xmlns:a16="http://schemas.microsoft.com/office/drawing/2014/main" id="{A212A14F-3534-CBA9-5841-4D9346B54B57}"/>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80456" y="4313310"/>
            <a:ext cx="392066" cy="392066"/>
          </a:xfrm>
          <a:prstGeom prst="rect">
            <a:avLst/>
          </a:prstGeom>
        </p:spPr>
      </p:pic>
      <p:sp>
        <p:nvSpPr>
          <p:cNvPr id="9" name="Slide Number Placeholder 4">
            <a:extLst>
              <a:ext uri="{FF2B5EF4-FFF2-40B4-BE49-F238E27FC236}">
                <a16:creationId xmlns:a16="http://schemas.microsoft.com/office/drawing/2014/main" id="{65A26E8B-42B4-08AB-D4D6-30F19A6BF6B6}"/>
              </a:ext>
            </a:extLst>
          </p:cNvPr>
          <p:cNvSpPr txBox="1">
            <a:spLocks/>
          </p:cNvSpPr>
          <p:nvPr>
            <p:custDataLst>
              <p:tags r:id="rId9"/>
            </p:custDataLst>
          </p:nvPr>
        </p:nvSpPr>
        <p:spPr>
          <a:xfrm>
            <a:off x="9299316" y="6427162"/>
            <a:ext cx="2743200" cy="258532"/>
          </a:xfrm>
          <a:prstGeom prst="rect">
            <a:avLst/>
          </a:prstGeom>
        </p:spPr>
        <p:txBody>
          <a:bodyPr vert="horz"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CA" sz="1200"/>
              <a:t>4</a:t>
            </a:r>
          </a:p>
        </p:txBody>
      </p:sp>
      <p:sp>
        <p:nvSpPr>
          <p:cNvPr id="12" name="TextBox 11">
            <a:extLst>
              <a:ext uri="{FF2B5EF4-FFF2-40B4-BE49-F238E27FC236}">
                <a16:creationId xmlns:a16="http://schemas.microsoft.com/office/drawing/2014/main" id="{A0162E0D-4406-DBDA-1A2D-8BFE572829BA}"/>
              </a:ext>
            </a:extLst>
          </p:cNvPr>
          <p:cNvSpPr txBox="1"/>
          <p:nvPr>
            <p:custDataLst>
              <p:tags r:id="rId10"/>
            </p:custDataLst>
          </p:nvPr>
        </p:nvSpPr>
        <p:spPr>
          <a:xfrm>
            <a:off x="224596" y="694030"/>
            <a:ext cx="10914427" cy="523220"/>
          </a:xfrm>
          <a:prstGeom prst="rect">
            <a:avLst/>
          </a:prstGeom>
          <a:noFill/>
        </p:spPr>
        <p:txBody>
          <a:bodyPr wrap="square" lIns="0" rtlCol="0">
            <a:spAutoFit/>
          </a:bodyPr>
          <a:lstStyle/>
          <a:p>
            <a:pPr marL="0" indent="0">
              <a:buFont typeface="Arial" panose="020B0604020202020204" pitchFamily="34" charset="0"/>
              <a:buNone/>
            </a:pPr>
            <a:r>
              <a:rPr lang="fr-CA" sz="1400" dirty="0">
                <a:latin typeface="Arial" panose="020B0604020202020204" pitchFamily="34" charset="0"/>
                <a:cs typeface="Arial" panose="020B0604020202020204" pitchFamily="34" charset="0"/>
              </a:rPr>
              <a:t>Différents programmes collectifs de services bancaires peuvent être effectués en direct et dans les centres bancaires. Les clients peuvent choisir la route qui leur convient le mieux.</a:t>
            </a:r>
          </a:p>
        </p:txBody>
      </p:sp>
      <p:sp>
        <p:nvSpPr>
          <p:cNvPr id="5" name="Title 1">
            <a:extLst>
              <a:ext uri="{FF2B5EF4-FFF2-40B4-BE49-F238E27FC236}">
                <a16:creationId xmlns:a16="http://schemas.microsoft.com/office/drawing/2014/main" id="{C96EE39D-A33E-BC52-57D3-89183CB48604}"/>
              </a:ext>
            </a:extLst>
          </p:cNvPr>
          <p:cNvSpPr>
            <a:spLocks noGrp="1"/>
          </p:cNvSpPr>
          <p:nvPr>
            <p:ph type="title"/>
            <p:custDataLst>
              <p:tags r:id="rId11"/>
            </p:custDataLst>
          </p:nvPr>
        </p:nvSpPr>
        <p:spPr>
          <a:xfrm>
            <a:off x="228599" y="228600"/>
            <a:ext cx="11704320" cy="461665"/>
          </a:xfrm>
        </p:spPr>
        <p:txBody>
          <a:bodyPr/>
          <a:lstStyle/>
          <a:p>
            <a:r>
              <a:rPr lang="fr-CA" sz="2400" b="1" dirty="0">
                <a:solidFill>
                  <a:srgbClr val="C00000"/>
                </a:solidFill>
                <a:latin typeface="Arial" panose="020B0604020202020204" pitchFamily="34" charset="0"/>
                <a:cs typeface="Arial" panose="020B0604020202020204" pitchFamily="34" charset="0"/>
              </a:rPr>
              <a:t>Exécution du programme collectif de services bancaires</a:t>
            </a:r>
          </a:p>
        </p:txBody>
      </p:sp>
      <p:sp>
        <p:nvSpPr>
          <p:cNvPr id="2" name="TextBox 1">
            <a:extLst>
              <a:ext uri="{FF2B5EF4-FFF2-40B4-BE49-F238E27FC236}">
                <a16:creationId xmlns:a16="http://schemas.microsoft.com/office/drawing/2014/main" id="{C9A2CB59-04F6-E938-6F76-F78E57DBED8C}"/>
              </a:ext>
            </a:extLst>
          </p:cNvPr>
          <p:cNvSpPr txBox="1"/>
          <p:nvPr>
            <p:custDataLst>
              <p:tags r:id="rId12"/>
            </p:custDataLst>
          </p:nvPr>
        </p:nvSpPr>
        <p:spPr>
          <a:xfrm>
            <a:off x="3096932" y="1925237"/>
            <a:ext cx="223138" cy="261610"/>
          </a:xfrm>
          <a:prstGeom prst="rect">
            <a:avLst/>
          </a:prstGeom>
          <a:noFill/>
        </p:spPr>
        <p:txBody>
          <a:bodyPr wrap="none" rtlCol="0">
            <a:spAutoFit/>
          </a:bodyPr>
          <a:lstStyle/>
          <a:p>
            <a:pPr algn="l"/>
            <a:r>
              <a:rPr lang="fr-CA" sz="1100"/>
              <a:t> </a:t>
            </a:r>
          </a:p>
        </p:txBody>
      </p:sp>
      <p:pic>
        <p:nvPicPr>
          <p:cNvPr id="11" name="Graphic 10" descr="Badge Tick1 with solid fill">
            <a:extLst>
              <a:ext uri="{FF2B5EF4-FFF2-40B4-BE49-F238E27FC236}">
                <a16:creationId xmlns:a16="http://schemas.microsoft.com/office/drawing/2014/main" id="{D28F5058-5283-3F8F-E898-11EA9EEB06B9}"/>
              </a:ext>
            </a:extLst>
          </p:cNvPr>
          <p:cNvPicPr>
            <a:picLocks noChangeAspect="1"/>
          </p:cNvPicPr>
          <p:nvPr>
            <p:custDataLst>
              <p:tags r:id="rId13"/>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80456" y="4955590"/>
            <a:ext cx="392066" cy="392066"/>
          </a:xfrm>
          <a:prstGeom prst="rect">
            <a:avLst/>
          </a:prstGeom>
        </p:spPr>
      </p:pic>
      <p:pic>
        <p:nvPicPr>
          <p:cNvPr id="13" name="Graphic 12" descr="Badge Tick1 with solid fill">
            <a:extLst>
              <a:ext uri="{FF2B5EF4-FFF2-40B4-BE49-F238E27FC236}">
                <a16:creationId xmlns:a16="http://schemas.microsoft.com/office/drawing/2014/main" id="{27F96185-8939-1551-8181-116B8A38F9A7}"/>
              </a:ext>
            </a:extLst>
          </p:cNvPr>
          <p:cNvPicPr>
            <a:picLocks noChangeAspect="1"/>
          </p:cNvPicPr>
          <p:nvPr>
            <p:custDataLst>
              <p:tags r:id="rId14"/>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81324" y="5491513"/>
            <a:ext cx="392066" cy="392066"/>
          </a:xfrm>
          <a:prstGeom prst="rect">
            <a:avLst/>
          </a:prstGeom>
        </p:spPr>
      </p:pic>
      <p:sp>
        <p:nvSpPr>
          <p:cNvPr id="27" name="TextBox 26">
            <a:extLst>
              <a:ext uri="{FF2B5EF4-FFF2-40B4-BE49-F238E27FC236}">
                <a16:creationId xmlns:a16="http://schemas.microsoft.com/office/drawing/2014/main" id="{07AC7FFA-CB55-1508-6597-41AFC447837F}"/>
              </a:ext>
            </a:extLst>
          </p:cNvPr>
          <p:cNvSpPr txBox="1"/>
          <p:nvPr>
            <p:custDataLst>
              <p:tags r:id="rId15"/>
            </p:custDataLst>
          </p:nvPr>
        </p:nvSpPr>
        <p:spPr>
          <a:xfrm>
            <a:off x="3096932" y="3480765"/>
            <a:ext cx="223138" cy="261610"/>
          </a:xfrm>
          <a:prstGeom prst="rect">
            <a:avLst/>
          </a:prstGeom>
          <a:noFill/>
        </p:spPr>
        <p:txBody>
          <a:bodyPr wrap="none" rtlCol="0">
            <a:spAutoFit/>
          </a:bodyPr>
          <a:lstStyle/>
          <a:p>
            <a:pPr algn="l"/>
            <a:r>
              <a:rPr lang="fr-CA" sz="1100"/>
              <a:t> </a:t>
            </a:r>
          </a:p>
        </p:txBody>
      </p:sp>
      <p:sp>
        <p:nvSpPr>
          <p:cNvPr id="29" name="TextBox 28">
            <a:extLst>
              <a:ext uri="{FF2B5EF4-FFF2-40B4-BE49-F238E27FC236}">
                <a16:creationId xmlns:a16="http://schemas.microsoft.com/office/drawing/2014/main" id="{4A6270A0-B9FA-8807-3AF0-5B4C8167CAC7}"/>
              </a:ext>
            </a:extLst>
          </p:cNvPr>
          <p:cNvSpPr txBox="1"/>
          <p:nvPr>
            <p:custDataLst>
              <p:tags r:id="rId16"/>
            </p:custDataLst>
          </p:nvPr>
        </p:nvSpPr>
        <p:spPr>
          <a:xfrm>
            <a:off x="7344213" y="4888948"/>
            <a:ext cx="223138" cy="261610"/>
          </a:xfrm>
          <a:prstGeom prst="rect">
            <a:avLst/>
          </a:prstGeom>
          <a:noFill/>
        </p:spPr>
        <p:txBody>
          <a:bodyPr wrap="none" rtlCol="0">
            <a:spAutoFit/>
          </a:bodyPr>
          <a:lstStyle/>
          <a:p>
            <a:pPr algn="l"/>
            <a:r>
              <a:rPr lang="fr-CA" sz="1100"/>
              <a:t> </a:t>
            </a:r>
          </a:p>
        </p:txBody>
      </p:sp>
    </p:spTree>
    <p:extLst>
      <p:ext uri="{BB962C8B-B14F-4D97-AF65-F5344CB8AC3E}">
        <p14:creationId xmlns:p14="http://schemas.microsoft.com/office/powerpoint/2010/main" val="262863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082DF4-3D89-4FE8-9076-3A77DEC91691}"/>
              </a:ext>
            </a:extLst>
          </p:cNvPr>
          <p:cNvSpPr>
            <a:spLocks noGrp="1"/>
          </p:cNvSpPr>
          <p:nvPr>
            <p:ph type="title"/>
          </p:nvPr>
        </p:nvSpPr>
        <p:spPr>
          <a:xfrm>
            <a:off x="228600" y="2743200"/>
            <a:ext cx="5623560" cy="646331"/>
          </a:xfrm>
        </p:spPr>
        <p:txBody>
          <a:bodyPr anchor="b">
            <a:normAutofit/>
          </a:bodyPr>
          <a:lstStyle/>
          <a:p>
            <a:r>
              <a:rPr lang="en-CA"/>
              <a:t>Merci</a:t>
            </a:r>
            <a:endParaRPr lang="fr-CA"/>
          </a:p>
        </p:txBody>
      </p:sp>
      <p:sp>
        <p:nvSpPr>
          <p:cNvPr id="3" name="Espace réservé du texte 2">
            <a:extLst>
              <a:ext uri="{FF2B5EF4-FFF2-40B4-BE49-F238E27FC236}">
                <a16:creationId xmlns:a16="http://schemas.microsoft.com/office/drawing/2014/main" id="{353C4821-E97B-4C5C-9147-9C2B4781B198}"/>
              </a:ext>
            </a:extLst>
          </p:cNvPr>
          <p:cNvSpPr>
            <a:spLocks noGrp="1"/>
          </p:cNvSpPr>
          <p:nvPr>
            <p:ph type="body" sz="quarter" idx="16"/>
          </p:nvPr>
        </p:nvSpPr>
        <p:spPr>
          <a:xfrm>
            <a:off x="228599" y="3383280"/>
            <a:ext cx="5622925" cy="2103437"/>
          </a:xfrm>
        </p:spPr>
        <p:txBody>
          <a:bodyPr vert="horz" lIns="0" tIns="45720" rIns="0" bIns="45720" rtlCol="0" anchor="t">
            <a:normAutofit lnSpcReduction="10000"/>
          </a:bodyPr>
          <a:lstStyle/>
          <a:p>
            <a:pPr>
              <a:lnSpc>
                <a:spcPct val="90000"/>
              </a:lnSpc>
            </a:pPr>
            <a:r>
              <a:rPr lang="fr-FR" sz="2200" dirty="0"/>
              <a:t>Pour en savoir plus :</a:t>
            </a:r>
          </a:p>
          <a:p>
            <a:pPr>
              <a:lnSpc>
                <a:spcPct val="90000"/>
              </a:lnSpc>
            </a:pPr>
            <a:r>
              <a:rPr lang="fr-FR" sz="2200" dirty="0"/>
              <a:t>Nom : Riad Bourayou</a:t>
            </a:r>
            <a:br>
              <a:rPr lang="fr-FR" sz="2200" dirty="0"/>
            </a:br>
            <a:r>
              <a:rPr lang="fr-FR" sz="2200" dirty="0"/>
              <a:t>Titre : Directeur Régional des ventes, Spécialiste Hypothécaire Mobile</a:t>
            </a:r>
            <a:br>
              <a:rPr lang="fr-FR" sz="2200" dirty="0"/>
            </a:br>
            <a:r>
              <a:rPr lang="fr-FR" sz="2200" dirty="0"/>
              <a:t>Numéro de téléphone : (514)-475-2530</a:t>
            </a:r>
            <a:br>
              <a:rPr lang="fr-FR" sz="2200" dirty="0"/>
            </a:br>
            <a:r>
              <a:rPr lang="fr-FR" sz="2200" dirty="0"/>
              <a:t>Courriel : riad.bourayou@cibc.com</a:t>
            </a:r>
            <a:endParaRPr lang="fr-FR" sz="2200" dirty="0">
              <a:cs typeface="Arial"/>
            </a:endParaRPr>
          </a:p>
        </p:txBody>
      </p:sp>
      <p:sp>
        <p:nvSpPr>
          <p:cNvPr id="8" name="Slide Number Placeholder 3">
            <a:extLst>
              <a:ext uri="{FF2B5EF4-FFF2-40B4-BE49-F238E27FC236}">
                <a16:creationId xmlns:a16="http://schemas.microsoft.com/office/drawing/2014/main" id="{A55FC487-BF99-9E0F-C1FB-14C4AEAA361F}"/>
              </a:ext>
            </a:extLst>
          </p:cNvPr>
          <p:cNvSpPr>
            <a:spLocks noGrp="1"/>
          </p:cNvSpPr>
          <p:nvPr>
            <p:ph type="sldNum" sz="quarter" idx="15"/>
          </p:nvPr>
        </p:nvSpPr>
        <p:spPr>
          <a:xfrm>
            <a:off x="9189720" y="6473039"/>
            <a:ext cx="2743200" cy="184666"/>
          </a:xfrm>
        </p:spPr>
        <p:txBody>
          <a:bodyPr anchor="b">
            <a:normAutofit/>
          </a:bodyPr>
          <a:lstStyle/>
          <a:p>
            <a:pPr>
              <a:spcAft>
                <a:spcPts val="600"/>
              </a:spcAft>
            </a:pPr>
            <a:fld id="{B2135172-C026-4CB8-A306-6A9A76C20BFC}" type="slidenum">
              <a:rPr lang="en-CA" smtClean="0"/>
              <a:pPr>
                <a:spcAft>
                  <a:spcPts val="600"/>
                </a:spcAft>
              </a:pPr>
              <a:t>14</a:t>
            </a:fld>
            <a:endParaRPr lang="en-CA"/>
          </a:p>
        </p:txBody>
      </p:sp>
      <p:pic>
        <p:nvPicPr>
          <p:cNvPr id="11" name="Espace réservé pour une image  10" descr="Une image contenant texte, bâtiment, Graphique, capture d’écran&#10;&#10;Le contenu généré par l’IA peut être incorrect.">
            <a:extLst>
              <a:ext uri="{FF2B5EF4-FFF2-40B4-BE49-F238E27FC236}">
                <a16:creationId xmlns:a16="http://schemas.microsoft.com/office/drawing/2014/main" id="{DAE34607-7B88-1445-FD6E-79A7E9239D4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222" r="27222"/>
          <a:stretch/>
        </p:blipFill>
        <p:spPr>
          <a:xfrm>
            <a:off x="6096000" y="35"/>
            <a:ext cx="6096000" cy="6857929"/>
          </a:xfrm>
          <a:noFill/>
        </p:spPr>
      </p:pic>
    </p:spTree>
    <p:extLst>
      <p:ext uri="{BB962C8B-B14F-4D97-AF65-F5344CB8AC3E}">
        <p14:creationId xmlns:p14="http://schemas.microsoft.com/office/powerpoint/2010/main" val="342451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682C21-2A8C-432E-969B-A8181C807AB3}"/>
              </a:ext>
            </a:extLst>
          </p:cNvPr>
          <p:cNvSpPr>
            <a:spLocks noGrp="1"/>
          </p:cNvSpPr>
          <p:nvPr>
            <p:ph type="title"/>
          </p:nvPr>
        </p:nvSpPr>
        <p:spPr>
          <a:xfrm>
            <a:off x="228600" y="2743200"/>
            <a:ext cx="10515600" cy="646331"/>
          </a:xfrm>
        </p:spPr>
        <p:txBody>
          <a:bodyPr/>
          <a:lstStyle/>
          <a:p>
            <a:r>
              <a:rPr lang="en-CA"/>
              <a:t>Période de questions</a:t>
            </a:r>
            <a:endParaRPr lang="fr-CA"/>
          </a:p>
        </p:txBody>
      </p:sp>
    </p:spTree>
    <p:extLst>
      <p:ext uri="{BB962C8B-B14F-4D97-AF65-F5344CB8AC3E}">
        <p14:creationId xmlns:p14="http://schemas.microsoft.com/office/powerpoint/2010/main" val="207107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935063-6DE1-40A3-AFFA-B87066C65C81}"/>
              </a:ext>
            </a:extLst>
          </p:cNvPr>
          <p:cNvSpPr txBox="1"/>
          <p:nvPr>
            <p:custDataLst>
              <p:tags r:id="rId1"/>
            </p:custDataLst>
          </p:nvPr>
        </p:nvSpPr>
        <p:spPr>
          <a:xfrm>
            <a:off x="457199" y="2419005"/>
            <a:ext cx="6375215" cy="276999"/>
          </a:xfrm>
          <a:prstGeom prst="rect">
            <a:avLst/>
          </a:prstGeom>
          <a:noFill/>
        </p:spPr>
        <p:txBody>
          <a:bodyPr wrap="square" lIns="0" tIns="45720" rIns="91440" bIns="45720" numCol="1" rtlCol="0" anchor="t">
            <a:spAutoFit/>
          </a:bodyPr>
          <a:lstStyle/>
          <a:p>
            <a:pPr>
              <a:spcBef>
                <a:spcPts val="600"/>
              </a:spcBef>
            </a:pPr>
            <a:endParaRPr lang="en-CA" sz="1200">
              <a:latin typeface="+mj-lt"/>
              <a:cs typeface="Segoe UI" panose="020B0502040204020203" pitchFamily="34" charset="0"/>
            </a:endParaRPr>
          </a:p>
        </p:txBody>
      </p:sp>
      <p:sp>
        <p:nvSpPr>
          <p:cNvPr id="17" name="Content Placeholder 6">
            <a:extLst>
              <a:ext uri="{FF2B5EF4-FFF2-40B4-BE49-F238E27FC236}">
                <a16:creationId xmlns:a16="http://schemas.microsoft.com/office/drawing/2014/main" id="{563A9EFD-3CF6-44F1-A3E7-7D542B5B83BF}"/>
              </a:ext>
            </a:extLst>
          </p:cNvPr>
          <p:cNvSpPr txBox="1">
            <a:spLocks/>
          </p:cNvSpPr>
          <p:nvPr>
            <p:custDataLst>
              <p:tags r:id="rId2"/>
            </p:custDataLst>
          </p:nvPr>
        </p:nvSpPr>
        <p:spPr>
          <a:xfrm>
            <a:off x="228600" y="1143000"/>
            <a:ext cx="5638800" cy="3513782"/>
          </a:xfrm>
          <a:prstGeom prst="rect">
            <a:avLst/>
          </a:prstGeom>
        </p:spPr>
        <p:txBody>
          <a:bodyPr/>
          <a:lstStyle>
            <a:lvl1pPr marL="0" indent="0" algn="l" defTabSz="1219140" rtl="0" eaLnBrk="1" latinLnBrk="0" hangingPunct="1">
              <a:lnSpc>
                <a:spcPct val="90000"/>
              </a:lnSpc>
              <a:spcBef>
                <a:spcPts val="1333"/>
              </a:spcBef>
              <a:buFont typeface="Arial" panose="020B0604020202020204" pitchFamily="34" charset="0"/>
              <a:buNone/>
              <a:defRPr sz="2400" kern="1200">
                <a:solidFill>
                  <a:schemeClr val="accent5"/>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spcAft>
                <a:spcPts val="1200"/>
              </a:spcAft>
            </a:pPr>
            <a:r>
              <a:rPr lang="fr-CA" b="1" dirty="0"/>
              <a:t>Ordre du jour</a:t>
            </a:r>
          </a:p>
          <a:p>
            <a:pPr marL="355600" indent="-355600"/>
            <a:r>
              <a:rPr lang="fr-CA" sz="2000" dirty="0"/>
              <a:t>1.	Pourquoi s’associer à la CIBC?</a:t>
            </a:r>
          </a:p>
          <a:p>
            <a:pPr marL="355600" indent="-355600"/>
            <a:r>
              <a:rPr lang="fr-CA" sz="2000" dirty="0"/>
              <a:t>2.	Les avantages du programme collectif de services bancaires</a:t>
            </a:r>
          </a:p>
          <a:p>
            <a:pPr marL="628650" lvl="1" indent="-303213"/>
            <a:r>
              <a:rPr lang="fr-CA" sz="1400" dirty="0"/>
              <a:t>Avantages pour votre association </a:t>
            </a:r>
          </a:p>
          <a:p>
            <a:pPr marL="355600" indent="-355600"/>
            <a:r>
              <a:rPr lang="fr-CA" sz="2000" dirty="0"/>
              <a:t>3.	Le programme collectif de services bancaires</a:t>
            </a:r>
          </a:p>
        </p:txBody>
      </p:sp>
    </p:spTree>
    <p:extLst>
      <p:ext uri="{BB962C8B-B14F-4D97-AF65-F5344CB8AC3E}">
        <p14:creationId xmlns:p14="http://schemas.microsoft.com/office/powerpoint/2010/main" val="58349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D93C-AD9B-47F8-A94B-9AC9034C0A33}"/>
              </a:ext>
            </a:extLst>
          </p:cNvPr>
          <p:cNvSpPr>
            <a:spLocks noGrp="1"/>
          </p:cNvSpPr>
          <p:nvPr>
            <p:ph type="title"/>
            <p:custDataLst>
              <p:tags r:id="rId1"/>
            </p:custDataLst>
          </p:nvPr>
        </p:nvSpPr>
        <p:spPr/>
        <p:txBody>
          <a:bodyPr/>
          <a:lstStyle/>
          <a:p>
            <a:r>
              <a:rPr lang="fr-CA"/>
              <a:t>Avantages du programme collectif de services bancaires</a:t>
            </a:r>
          </a:p>
        </p:txBody>
      </p:sp>
      <p:sp>
        <p:nvSpPr>
          <p:cNvPr id="18" name="Content Placeholder 17">
            <a:extLst>
              <a:ext uri="{FF2B5EF4-FFF2-40B4-BE49-F238E27FC236}">
                <a16:creationId xmlns:a16="http://schemas.microsoft.com/office/drawing/2014/main" id="{3C2BB24B-396E-4E3F-86C2-8DB2C7244768}"/>
              </a:ext>
            </a:extLst>
          </p:cNvPr>
          <p:cNvSpPr>
            <a:spLocks noGrp="1"/>
          </p:cNvSpPr>
          <p:nvPr>
            <p:ph sz="quarter" idx="15"/>
            <p:custDataLst>
              <p:tags r:id="rId2"/>
            </p:custDataLst>
          </p:nvPr>
        </p:nvSpPr>
        <p:spPr>
          <a:xfrm>
            <a:off x="228599" y="1143000"/>
            <a:ext cx="5636571" cy="4585871"/>
          </a:xfrm>
        </p:spPr>
        <p:txBody>
          <a:bodyPr/>
          <a:lstStyle/>
          <a:p>
            <a:r>
              <a:rPr lang="fr-CA" sz="1800" dirty="0"/>
              <a:t>C’est une occasion pour votre organisation de :</a:t>
            </a:r>
          </a:p>
          <a:p>
            <a:pPr lvl="1"/>
            <a:r>
              <a:rPr lang="fr-CA" sz="1400" dirty="0"/>
              <a:t>Améliorer votre trousse d’avantages sociaux en proposant des offres financières exclusives, qui ne sont pas disponibles au public</a:t>
            </a:r>
          </a:p>
          <a:p>
            <a:pPr lvl="1"/>
            <a:r>
              <a:rPr lang="fr-CA" sz="1400" dirty="0"/>
              <a:t>Une trousse d’avantages sociaux de bonne qualité contribue à attirer et à retenir les employés</a:t>
            </a:r>
          </a:p>
          <a:p>
            <a:pPr lvl="1"/>
            <a:r>
              <a:rPr lang="fr-CA" sz="1400" dirty="0"/>
              <a:t>L’amélioration du bien-être financier contribue à accroître la satisfaction des membres</a:t>
            </a:r>
          </a:p>
          <a:p>
            <a:r>
              <a:rPr lang="fr-CA" sz="1800" dirty="0"/>
              <a:t>Le programme offre à vos membres :</a:t>
            </a:r>
          </a:p>
          <a:p>
            <a:pPr lvl="1"/>
            <a:r>
              <a:rPr lang="fr-CA" sz="1400" dirty="0"/>
              <a:t>La commodité d’avoir tous leurs produits bancaires sous un même toit</a:t>
            </a:r>
          </a:p>
          <a:p>
            <a:pPr lvl="1"/>
            <a:r>
              <a:rPr lang="fr-CA" sz="1400" dirty="0"/>
              <a:t>Un meilleur bien-être financier grâce à notre programme bancaire privilégié</a:t>
            </a:r>
          </a:p>
          <a:p>
            <a:pPr lvl="2"/>
            <a:r>
              <a:rPr lang="fr-CA" sz="1400" dirty="0"/>
              <a:t>L’élimination du fardeau des nombreux frais de compte</a:t>
            </a:r>
          </a:p>
          <a:p>
            <a:pPr lvl="2"/>
            <a:r>
              <a:rPr lang="fr-CA" sz="1400" dirty="0"/>
              <a:t>Des taux privilégiés</a:t>
            </a:r>
          </a:p>
          <a:p>
            <a:pPr lvl="1"/>
            <a:r>
              <a:rPr lang="fr-CA" sz="1400" dirty="0"/>
              <a:t>Des conseils et une planification personnalisée par une équipe de conseillers pour soutenir les objectifs à court et à long terme</a:t>
            </a:r>
          </a:p>
        </p:txBody>
      </p:sp>
      <p:sp>
        <p:nvSpPr>
          <p:cNvPr id="5" name="Slide Number Placeholder 4">
            <a:extLst>
              <a:ext uri="{FF2B5EF4-FFF2-40B4-BE49-F238E27FC236}">
                <a16:creationId xmlns:a16="http://schemas.microsoft.com/office/drawing/2014/main" id="{BB80BB80-C136-408B-9D74-1F404B53C052}"/>
              </a:ext>
            </a:extLst>
          </p:cNvPr>
          <p:cNvSpPr>
            <a:spLocks noGrp="1"/>
          </p:cNvSpPr>
          <p:nvPr>
            <p:ph type="sldNum" sz="quarter" idx="14"/>
            <p:custDataLst>
              <p:tags r:id="rId3"/>
            </p:custDataLst>
          </p:nvPr>
        </p:nvSpPr>
        <p:spPr/>
        <p:txBody>
          <a:bodyPr/>
          <a:lstStyle/>
          <a:p>
            <a:r>
              <a:rPr lang="fr-CA"/>
              <a:t>2</a:t>
            </a:r>
          </a:p>
        </p:txBody>
      </p:sp>
      <p:sp>
        <p:nvSpPr>
          <p:cNvPr id="8" name="Oval 7">
            <a:extLst>
              <a:ext uri="{FF2B5EF4-FFF2-40B4-BE49-F238E27FC236}">
                <a16:creationId xmlns:a16="http://schemas.microsoft.com/office/drawing/2014/main" id="{B3A3B52F-4816-40D4-9BAD-8D0DAE69FFE2}"/>
              </a:ext>
            </a:extLst>
          </p:cNvPr>
          <p:cNvSpPr/>
          <p:nvPr>
            <p:custDataLst>
              <p:tags r:id="rId4"/>
            </p:custDataLst>
          </p:nvPr>
        </p:nvSpPr>
        <p:spPr>
          <a:xfrm>
            <a:off x="7423637" y="2245022"/>
            <a:ext cx="584540" cy="584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400" b="1"/>
              <a:t>76 %</a:t>
            </a:r>
          </a:p>
        </p:txBody>
      </p:sp>
      <p:sp>
        <p:nvSpPr>
          <p:cNvPr id="9" name="Oval 8">
            <a:extLst>
              <a:ext uri="{FF2B5EF4-FFF2-40B4-BE49-F238E27FC236}">
                <a16:creationId xmlns:a16="http://schemas.microsoft.com/office/drawing/2014/main" id="{378B26B9-4515-4C77-95F3-D73EA2662F2A}"/>
              </a:ext>
            </a:extLst>
          </p:cNvPr>
          <p:cNvSpPr/>
          <p:nvPr>
            <p:custDataLst>
              <p:tags r:id="rId5"/>
            </p:custDataLst>
          </p:nvPr>
        </p:nvSpPr>
        <p:spPr>
          <a:xfrm>
            <a:off x="10320768" y="2245022"/>
            <a:ext cx="584540" cy="58454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CA" sz="1400" b="1"/>
              <a:t>2x</a:t>
            </a:r>
          </a:p>
        </p:txBody>
      </p:sp>
      <p:sp>
        <p:nvSpPr>
          <p:cNvPr id="10" name="Oval 9">
            <a:extLst>
              <a:ext uri="{FF2B5EF4-FFF2-40B4-BE49-F238E27FC236}">
                <a16:creationId xmlns:a16="http://schemas.microsoft.com/office/drawing/2014/main" id="{B9C7E64F-CB03-4216-909A-1EA3A06C59FF}"/>
              </a:ext>
            </a:extLst>
          </p:cNvPr>
          <p:cNvSpPr/>
          <p:nvPr>
            <p:custDataLst>
              <p:tags r:id="rId6"/>
            </p:custDataLst>
          </p:nvPr>
        </p:nvSpPr>
        <p:spPr>
          <a:xfrm>
            <a:off x="10320768" y="3923614"/>
            <a:ext cx="584540" cy="58454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fr-CA" sz="1400" b="1"/>
              <a:t>1.6x</a:t>
            </a:r>
          </a:p>
        </p:txBody>
      </p:sp>
      <p:sp>
        <p:nvSpPr>
          <p:cNvPr id="11" name="TextBox 10">
            <a:extLst>
              <a:ext uri="{FF2B5EF4-FFF2-40B4-BE49-F238E27FC236}">
                <a16:creationId xmlns:a16="http://schemas.microsoft.com/office/drawing/2014/main" id="{7253C1F5-DB3A-41E7-9E06-01A083ECAC48}"/>
              </a:ext>
            </a:extLst>
          </p:cNvPr>
          <p:cNvSpPr txBox="1"/>
          <p:nvPr>
            <p:custDataLst>
              <p:tags r:id="rId7"/>
            </p:custDataLst>
          </p:nvPr>
        </p:nvSpPr>
        <p:spPr>
          <a:xfrm>
            <a:off x="6365907" y="2921924"/>
            <a:ext cx="2700000" cy="830997"/>
          </a:xfrm>
          <a:prstGeom prst="rect">
            <a:avLst/>
          </a:prstGeom>
          <a:noFill/>
        </p:spPr>
        <p:txBody>
          <a:bodyPr wrap="square">
            <a:spAutoFit/>
          </a:bodyPr>
          <a:lstStyle/>
          <a:p>
            <a:pPr marL="0" lvl="1" indent="-228600" algn="ctr">
              <a:spcAft>
                <a:spcPts val="400"/>
              </a:spcAft>
            </a:pPr>
            <a:r>
              <a:rPr lang="fr-CA" sz="1200" b="1" dirty="0">
                <a:solidFill>
                  <a:schemeClr val="bg1"/>
                </a:solidFill>
                <a:cs typeface="Segoe UI" panose="020B0502040204020203" pitchFamily="34" charset="0"/>
              </a:rPr>
              <a:t>76 % </a:t>
            </a:r>
            <a:r>
              <a:rPr lang="fr-CA" sz="1200" dirty="0">
                <a:solidFill>
                  <a:schemeClr val="bg1"/>
                </a:solidFill>
                <a:cs typeface="Segoe UI" panose="020B0502040204020203" pitchFamily="34" charset="0"/>
              </a:rPr>
              <a:t>des membres en difficulté financière déclarent que leurs soucis financiers ont eu une répercussion négative sur leur productivité</a:t>
            </a:r>
            <a:r>
              <a:rPr lang="fr-CA" sz="1200" baseline="30000" dirty="0">
                <a:solidFill>
                  <a:schemeClr val="bg1"/>
                </a:solidFill>
                <a:cs typeface="Segoe UI" panose="020B0502040204020203" pitchFamily="34" charset="0"/>
              </a:rPr>
              <a:t>1</a:t>
            </a:r>
            <a:r>
              <a:rPr lang="fr-CA" sz="1200" dirty="0">
                <a:solidFill>
                  <a:schemeClr val="bg1"/>
                </a:solidFill>
                <a:cs typeface="Segoe UI" panose="020B0502040204020203" pitchFamily="34" charset="0"/>
              </a:rPr>
              <a:t>.</a:t>
            </a:r>
          </a:p>
        </p:txBody>
      </p:sp>
      <p:sp>
        <p:nvSpPr>
          <p:cNvPr id="12" name="TextBox 11">
            <a:extLst>
              <a:ext uri="{FF2B5EF4-FFF2-40B4-BE49-F238E27FC236}">
                <a16:creationId xmlns:a16="http://schemas.microsoft.com/office/drawing/2014/main" id="{2BB421CB-D85D-41B9-94F6-AC96DC98944B}"/>
              </a:ext>
            </a:extLst>
          </p:cNvPr>
          <p:cNvSpPr txBox="1"/>
          <p:nvPr>
            <p:custDataLst>
              <p:tags r:id="rId8"/>
            </p:custDataLst>
          </p:nvPr>
        </p:nvSpPr>
        <p:spPr>
          <a:xfrm>
            <a:off x="9263038" y="2921455"/>
            <a:ext cx="2700000" cy="830997"/>
          </a:xfrm>
          <a:prstGeom prst="rect">
            <a:avLst/>
          </a:prstGeom>
          <a:noFill/>
        </p:spPr>
        <p:txBody>
          <a:bodyPr wrap="square">
            <a:spAutoFit/>
          </a:bodyPr>
          <a:lstStyle/>
          <a:p>
            <a:pPr marL="0" lvl="1" indent="-228600" algn="ctr">
              <a:spcAft>
                <a:spcPts val="400"/>
              </a:spcAft>
            </a:pPr>
            <a:r>
              <a:rPr lang="fr-CA" sz="1200" dirty="0">
                <a:solidFill>
                  <a:schemeClr val="bg1"/>
                </a:solidFill>
                <a:cs typeface="Segoe UI" panose="020B0502040204020203" pitchFamily="34" charset="0"/>
              </a:rPr>
              <a:t>Les membres satisfaits de leurs avantages sociaux sont </a:t>
            </a:r>
            <a:r>
              <a:rPr lang="fr-CA" sz="1200" b="1" dirty="0">
                <a:solidFill>
                  <a:schemeClr val="bg1"/>
                </a:solidFill>
                <a:cs typeface="Segoe UI" panose="020B0502040204020203" pitchFamily="34" charset="0"/>
              </a:rPr>
              <a:t>deux fois </a:t>
            </a:r>
            <a:r>
              <a:rPr lang="fr-CA" sz="1200" dirty="0">
                <a:solidFill>
                  <a:schemeClr val="bg1"/>
                </a:solidFill>
                <a:cs typeface="Segoe UI" panose="020B0502040204020203" pitchFamily="34" charset="0"/>
              </a:rPr>
              <a:t>plus susceptibles d’être satisfaits de leur emploi</a:t>
            </a:r>
            <a:r>
              <a:rPr lang="fr-CA" sz="1200" baseline="30000" dirty="0">
                <a:solidFill>
                  <a:schemeClr val="bg1"/>
                </a:solidFill>
                <a:cs typeface="Segoe UI" panose="020B0502040204020203" pitchFamily="34" charset="0"/>
              </a:rPr>
              <a:t>2</a:t>
            </a:r>
            <a:r>
              <a:rPr lang="fr-CA" sz="1200" dirty="0">
                <a:solidFill>
                  <a:schemeClr val="bg1"/>
                </a:solidFill>
                <a:cs typeface="Segoe UI" panose="020B0502040204020203" pitchFamily="34" charset="0"/>
              </a:rPr>
              <a:t>.</a:t>
            </a:r>
          </a:p>
        </p:txBody>
      </p:sp>
      <p:sp>
        <p:nvSpPr>
          <p:cNvPr id="13" name="TextBox 12">
            <a:extLst>
              <a:ext uri="{FF2B5EF4-FFF2-40B4-BE49-F238E27FC236}">
                <a16:creationId xmlns:a16="http://schemas.microsoft.com/office/drawing/2014/main" id="{2683BECF-475A-429A-9106-496FD0FB4D96}"/>
              </a:ext>
            </a:extLst>
          </p:cNvPr>
          <p:cNvSpPr txBox="1"/>
          <p:nvPr>
            <p:custDataLst>
              <p:tags r:id="rId9"/>
            </p:custDataLst>
          </p:nvPr>
        </p:nvSpPr>
        <p:spPr>
          <a:xfrm>
            <a:off x="9263038" y="4590285"/>
            <a:ext cx="2700000" cy="1015663"/>
          </a:xfrm>
          <a:prstGeom prst="rect">
            <a:avLst/>
          </a:prstGeom>
          <a:noFill/>
        </p:spPr>
        <p:txBody>
          <a:bodyPr wrap="square">
            <a:spAutoFit/>
          </a:bodyPr>
          <a:lstStyle/>
          <a:p>
            <a:pPr marL="0" lvl="1" indent="-228600" algn="ctr">
              <a:spcAft>
                <a:spcPts val="400"/>
              </a:spcAft>
            </a:pPr>
            <a:r>
              <a:rPr lang="fr-CA" sz="1200" dirty="0">
                <a:solidFill>
                  <a:schemeClr val="bg1"/>
                </a:solidFill>
                <a:cs typeface="Segoe UI" panose="020B0502040204020203" pitchFamily="34" charset="0"/>
              </a:rPr>
              <a:t>Les membres qui sont satisfaits du programme de bien-être et des avantages sociaux de leur association sont </a:t>
            </a:r>
            <a:r>
              <a:rPr lang="fr-CA" sz="1200" b="1" dirty="0">
                <a:solidFill>
                  <a:schemeClr val="bg1"/>
                </a:solidFill>
                <a:cs typeface="Segoe UI" panose="020B0502040204020203" pitchFamily="34" charset="0"/>
              </a:rPr>
              <a:t>1,6 fois </a:t>
            </a:r>
            <a:r>
              <a:rPr lang="fr-CA" sz="1200" dirty="0">
                <a:solidFill>
                  <a:schemeClr val="bg1"/>
                </a:solidFill>
                <a:cs typeface="Segoe UI" panose="020B0502040204020203" pitchFamily="34" charset="0"/>
              </a:rPr>
              <a:t>plus susceptibles de rester</a:t>
            </a:r>
            <a:r>
              <a:rPr lang="fr-CA" sz="1200" baseline="30000" dirty="0">
                <a:solidFill>
                  <a:schemeClr val="bg1"/>
                </a:solidFill>
                <a:cs typeface="Segoe UI" panose="020B0502040204020203" pitchFamily="34" charset="0"/>
              </a:rPr>
              <a:t>2</a:t>
            </a:r>
            <a:r>
              <a:rPr lang="fr-CA" sz="1200" dirty="0">
                <a:solidFill>
                  <a:schemeClr val="bg1"/>
                </a:solidFill>
                <a:cs typeface="Segoe UI" panose="020B0502040204020203" pitchFamily="34" charset="0"/>
              </a:rPr>
              <a:t>.</a:t>
            </a:r>
          </a:p>
        </p:txBody>
      </p:sp>
      <p:sp>
        <p:nvSpPr>
          <p:cNvPr id="19" name="Text Placeholder 11">
            <a:extLst>
              <a:ext uri="{FF2B5EF4-FFF2-40B4-BE49-F238E27FC236}">
                <a16:creationId xmlns:a16="http://schemas.microsoft.com/office/drawing/2014/main" id="{B7D8328C-2B1E-423B-A8CB-2B52EA2E9757}"/>
              </a:ext>
            </a:extLst>
          </p:cNvPr>
          <p:cNvSpPr txBox="1">
            <a:spLocks/>
          </p:cNvSpPr>
          <p:nvPr>
            <p:custDataLst>
              <p:tags r:id="rId10"/>
            </p:custDataLst>
          </p:nvPr>
        </p:nvSpPr>
        <p:spPr>
          <a:xfrm>
            <a:off x="6442946" y="6349928"/>
            <a:ext cx="4215865" cy="307777"/>
          </a:xfrm>
          <a:prstGeom prst="rect">
            <a:avLst/>
          </a:prstGeom>
        </p:spPr>
        <p:txBody>
          <a:bodyPr vert="horz" wrap="square" lIns="0" tIns="0" rIns="0" bIns="0" rtlCol="0" anchor="b" anchorCtr="0">
            <a:spAutoFit/>
          </a:bodyPr>
          <a:lstStyle>
            <a:defPPr>
              <a:defRPr lang="en-US"/>
            </a:defPPr>
            <a:lvl1pPr marL="0" algn="r" defTabSz="609570" rtl="0" eaLnBrk="1" latinLnBrk="0" hangingPunct="1">
              <a:defRPr sz="1200" kern="1200">
                <a:solidFill>
                  <a:schemeClr val="tx2"/>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pPr marL="90488" indent="-90488" algn="l"/>
            <a:r>
              <a:rPr lang="fr-CA" sz="1000" baseline="30000">
                <a:solidFill>
                  <a:schemeClr val="bg1"/>
                </a:solidFill>
                <a:latin typeface="Arial Narrow" panose="020B0606020202030204" pitchFamily="34" charset="0"/>
              </a:rPr>
              <a:t>1</a:t>
            </a:r>
            <a:r>
              <a:rPr lang="fr-CA" sz="1000">
                <a:solidFill>
                  <a:schemeClr val="bg1"/>
                </a:solidFill>
                <a:latin typeface="Arial Narrow" panose="020B0606020202030204" pitchFamily="34" charset="0"/>
              </a:rPr>
              <a:t>	20</a:t>
            </a:r>
            <a:r>
              <a:rPr lang="fr-CA" sz="1000" baseline="30000">
                <a:solidFill>
                  <a:schemeClr val="bg1"/>
                </a:solidFill>
                <a:latin typeface="Arial Narrow" panose="020B0606020202030204" pitchFamily="34" charset="0"/>
              </a:rPr>
              <a:t>th</a:t>
            </a:r>
            <a:r>
              <a:rPr lang="fr-CA" sz="1000">
                <a:solidFill>
                  <a:schemeClr val="bg1"/>
                </a:solidFill>
                <a:latin typeface="Arial Narrow" panose="020B0606020202030204" pitchFamily="34" charset="0"/>
              </a:rPr>
              <a:t> Annual MetLife Study of member Benefit Trends, 2023.</a:t>
            </a:r>
          </a:p>
          <a:p>
            <a:pPr marL="90488" indent="-90488" algn="l"/>
            <a:r>
              <a:rPr lang="fr-CA" sz="1000" baseline="30000">
                <a:solidFill>
                  <a:schemeClr val="bg1"/>
                </a:solidFill>
                <a:latin typeface="Arial Narrow" panose="020B0606020202030204" pitchFamily="34" charset="0"/>
              </a:rPr>
              <a:t>2	</a:t>
            </a:r>
            <a:r>
              <a:rPr lang="fr-CA" sz="1000">
                <a:solidFill>
                  <a:schemeClr val="bg1"/>
                </a:solidFill>
                <a:latin typeface="Arial Narrow" panose="020B0606020202030204" pitchFamily="34" charset="0"/>
              </a:rPr>
              <a:t>PwC member Financial Wellness Survey, 2023.</a:t>
            </a:r>
          </a:p>
        </p:txBody>
      </p:sp>
      <p:grpSp>
        <p:nvGrpSpPr>
          <p:cNvPr id="31" name="Group 30">
            <a:extLst>
              <a:ext uri="{FF2B5EF4-FFF2-40B4-BE49-F238E27FC236}">
                <a16:creationId xmlns:a16="http://schemas.microsoft.com/office/drawing/2014/main" id="{00B0455B-469F-4553-9B21-A5852D7EF7DC}"/>
              </a:ext>
            </a:extLst>
          </p:cNvPr>
          <p:cNvGrpSpPr/>
          <p:nvPr>
            <p:custDataLst>
              <p:tags r:id="rId11"/>
            </p:custDataLst>
          </p:nvPr>
        </p:nvGrpSpPr>
        <p:grpSpPr>
          <a:xfrm>
            <a:off x="7079129" y="647814"/>
            <a:ext cx="4367818" cy="990371"/>
            <a:chOff x="7307556" y="765349"/>
            <a:chExt cx="4367818" cy="990371"/>
          </a:xfrm>
        </p:grpSpPr>
        <p:pic>
          <p:nvPicPr>
            <p:cNvPr id="20" name="Picture 19" descr="Icon&#10;&#10;Description automatically generated">
              <a:extLst>
                <a:ext uri="{FF2B5EF4-FFF2-40B4-BE49-F238E27FC236}">
                  <a16:creationId xmlns:a16="http://schemas.microsoft.com/office/drawing/2014/main" id="{C3F9C79B-B2C2-4428-B800-86109D2F768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307556" y="889280"/>
              <a:ext cx="730116" cy="730800"/>
            </a:xfrm>
            <a:prstGeom prst="rect">
              <a:avLst/>
            </a:prstGeom>
          </p:spPr>
        </p:pic>
        <p:sp>
          <p:nvSpPr>
            <p:cNvPr id="6" name="Rectangle 5">
              <a:extLst>
                <a:ext uri="{FF2B5EF4-FFF2-40B4-BE49-F238E27FC236}">
                  <a16:creationId xmlns:a16="http://schemas.microsoft.com/office/drawing/2014/main" id="{A1CD30A9-A36E-4546-9D98-41A51A10C147}"/>
                </a:ext>
              </a:extLst>
            </p:cNvPr>
            <p:cNvSpPr/>
            <p:nvPr/>
          </p:nvSpPr>
          <p:spPr>
            <a:xfrm>
              <a:off x="8733739" y="765349"/>
              <a:ext cx="2175676" cy="523220"/>
            </a:xfrm>
            <a:prstGeom prst="rect">
              <a:avLst/>
            </a:prstGeom>
          </p:spPr>
          <p:txBody>
            <a:bodyPr wrap="square">
              <a:spAutoFit/>
            </a:bodyPr>
            <a:lstStyle/>
            <a:p>
              <a:pPr algn="ctr" defTabSz="914400" fontAlgn="base">
                <a:spcBef>
                  <a:spcPct val="0"/>
                </a:spcBef>
                <a:spcAft>
                  <a:spcPts val="400"/>
                </a:spcAft>
              </a:pPr>
              <a:r>
                <a:rPr lang="fr-CA" sz="1400" b="1">
                  <a:solidFill>
                    <a:schemeClr val="bg1"/>
                  </a:solidFill>
                  <a:cs typeface="Segoe UI" panose="020B0502040204020203" pitchFamily="34" charset="0"/>
                </a:rPr>
                <a:t>La santé financière</a:t>
              </a:r>
              <a:br>
                <a:rPr lang="fr-CA" sz="1400" b="1">
                  <a:solidFill>
                    <a:schemeClr val="bg1"/>
                  </a:solidFill>
                  <a:cs typeface="Segoe UI" panose="020B0502040204020203" pitchFamily="34" charset="0"/>
                </a:rPr>
              </a:br>
              <a:r>
                <a:rPr lang="fr-CA" sz="1400" b="1">
                  <a:solidFill>
                    <a:schemeClr val="bg1"/>
                  </a:solidFill>
                  <a:cs typeface="Segoe UI" panose="020B0502040204020203" pitchFamily="34" charset="0"/>
                </a:rPr>
                <a:t>influe sur résultat net.</a:t>
              </a:r>
            </a:p>
          </p:txBody>
        </p:sp>
        <p:sp>
          <p:nvSpPr>
            <p:cNvPr id="25" name="Rectangle 24">
              <a:extLst>
                <a:ext uri="{FF2B5EF4-FFF2-40B4-BE49-F238E27FC236}">
                  <a16:creationId xmlns:a16="http://schemas.microsoft.com/office/drawing/2014/main" id="{F93A593B-9DE1-43BC-A99E-2A72654E1FD1}"/>
                </a:ext>
              </a:extLst>
            </p:cNvPr>
            <p:cNvSpPr/>
            <p:nvPr/>
          </p:nvSpPr>
          <p:spPr>
            <a:xfrm>
              <a:off x="7967781" y="1294055"/>
              <a:ext cx="3707593" cy="461665"/>
            </a:xfrm>
            <a:prstGeom prst="rect">
              <a:avLst/>
            </a:prstGeom>
          </p:spPr>
          <p:txBody>
            <a:bodyPr wrap="square">
              <a:spAutoFit/>
            </a:bodyPr>
            <a:lstStyle/>
            <a:p>
              <a:pPr algn="ctr" defTabSz="914400" fontAlgn="base">
                <a:spcBef>
                  <a:spcPct val="0"/>
                </a:spcBef>
                <a:spcAft>
                  <a:spcPts val="400"/>
                </a:spcAft>
              </a:pPr>
              <a:r>
                <a:rPr lang="fr-CA" sz="1200" dirty="0">
                  <a:solidFill>
                    <a:schemeClr val="bg1"/>
                  </a:solidFill>
                  <a:cs typeface="Segoe UI" panose="020B0502040204020203" pitchFamily="34" charset="0"/>
                </a:rPr>
                <a:t>Les membres stressés par leurs finances</a:t>
              </a:r>
              <a:br>
                <a:rPr lang="fr-CA" sz="1200" dirty="0">
                  <a:solidFill>
                    <a:schemeClr val="bg1"/>
                  </a:solidFill>
                  <a:cs typeface="Segoe UI" panose="020B0502040204020203" pitchFamily="34" charset="0"/>
                </a:rPr>
              </a:br>
              <a:r>
                <a:rPr lang="fr-CA" sz="1200" dirty="0">
                  <a:solidFill>
                    <a:schemeClr val="bg1"/>
                  </a:solidFill>
                  <a:cs typeface="Segoe UI" panose="020B0502040204020203" pitchFamily="34" charset="0"/>
                </a:rPr>
                <a:t>sont moins productifs que leurs pairs.</a:t>
              </a:r>
            </a:p>
          </p:txBody>
        </p:sp>
      </p:grpSp>
      <p:sp>
        <p:nvSpPr>
          <p:cNvPr id="36" name="Oval 35">
            <a:extLst>
              <a:ext uri="{FF2B5EF4-FFF2-40B4-BE49-F238E27FC236}">
                <a16:creationId xmlns:a16="http://schemas.microsoft.com/office/drawing/2014/main" id="{9FF90ED2-44B9-4A70-BD24-9B7BC15362AE}"/>
              </a:ext>
            </a:extLst>
          </p:cNvPr>
          <p:cNvSpPr/>
          <p:nvPr>
            <p:custDataLst>
              <p:tags r:id="rId12"/>
            </p:custDataLst>
          </p:nvPr>
        </p:nvSpPr>
        <p:spPr>
          <a:xfrm>
            <a:off x="7423637" y="3923614"/>
            <a:ext cx="584540" cy="584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CA" sz="1400" b="1"/>
              <a:t>7x</a:t>
            </a:r>
          </a:p>
        </p:txBody>
      </p:sp>
      <p:sp>
        <p:nvSpPr>
          <p:cNvPr id="37" name="TextBox 36">
            <a:extLst>
              <a:ext uri="{FF2B5EF4-FFF2-40B4-BE49-F238E27FC236}">
                <a16:creationId xmlns:a16="http://schemas.microsoft.com/office/drawing/2014/main" id="{99AB48DA-A4CF-4C40-8848-02EBEC6FD18F}"/>
              </a:ext>
            </a:extLst>
          </p:cNvPr>
          <p:cNvSpPr txBox="1"/>
          <p:nvPr>
            <p:custDataLst>
              <p:tags r:id="rId13"/>
            </p:custDataLst>
          </p:nvPr>
        </p:nvSpPr>
        <p:spPr>
          <a:xfrm>
            <a:off x="6365907" y="4590754"/>
            <a:ext cx="2700000" cy="830997"/>
          </a:xfrm>
          <a:prstGeom prst="rect">
            <a:avLst/>
          </a:prstGeom>
          <a:noFill/>
        </p:spPr>
        <p:txBody>
          <a:bodyPr wrap="square">
            <a:spAutoFit/>
          </a:bodyPr>
          <a:lstStyle/>
          <a:p>
            <a:pPr marL="0" lvl="1" indent="-228600" algn="ctr">
              <a:spcAft>
                <a:spcPts val="400"/>
              </a:spcAft>
            </a:pPr>
            <a:r>
              <a:rPr lang="fr-CA" sz="1200" dirty="0">
                <a:solidFill>
                  <a:schemeClr val="bg1"/>
                </a:solidFill>
                <a:cs typeface="Segoe UI" panose="020B0502040204020203" pitchFamily="34" charset="0"/>
              </a:rPr>
              <a:t>Les membres en difficulté financière sont </a:t>
            </a:r>
            <a:r>
              <a:rPr lang="fr-CA" sz="1200" b="1" dirty="0">
                <a:solidFill>
                  <a:schemeClr val="bg1"/>
                </a:solidFill>
                <a:cs typeface="Segoe UI" panose="020B0502040204020203" pitchFamily="34" charset="0"/>
              </a:rPr>
              <a:t>sept fois</a:t>
            </a:r>
            <a:r>
              <a:rPr lang="fr-CA" sz="1200" dirty="0">
                <a:solidFill>
                  <a:schemeClr val="bg1"/>
                </a:solidFill>
                <a:cs typeface="Segoe UI" panose="020B0502040204020203" pitchFamily="34" charset="0"/>
              </a:rPr>
              <a:t> plus susceptibles de dire que leur assiduité au travail est touchée</a:t>
            </a:r>
            <a:r>
              <a:rPr lang="fr-CA" sz="1200" baseline="30000" dirty="0">
                <a:solidFill>
                  <a:schemeClr val="bg1"/>
                </a:solidFill>
                <a:cs typeface="Segoe UI" panose="020B0502040204020203" pitchFamily="34" charset="0"/>
              </a:rPr>
              <a:t>1</a:t>
            </a:r>
            <a:r>
              <a:rPr lang="fr-CA" sz="1200" dirty="0">
                <a:solidFill>
                  <a:schemeClr val="bg1"/>
                </a:solidFill>
                <a:cs typeface="Segoe UI" panose="020B0502040204020203" pitchFamily="34" charset="0"/>
              </a:rPr>
              <a:t>.</a:t>
            </a:r>
          </a:p>
        </p:txBody>
      </p:sp>
    </p:spTree>
    <p:extLst>
      <p:ext uri="{BB962C8B-B14F-4D97-AF65-F5344CB8AC3E}">
        <p14:creationId xmlns:p14="http://schemas.microsoft.com/office/powerpoint/2010/main" val="226389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 y="329184"/>
            <a:ext cx="6894576" cy="1783080"/>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sz="3200" b="1">
                <a:solidFill>
                  <a:srgbClr val="383B3E"/>
                </a:solidFill>
              </a:defRPr>
            </a:pPr>
            <a:r>
              <a:rPr lang="en-US" sz="5400" dirty="0">
                <a:solidFill>
                  <a:srgbClr val="00B050"/>
                </a:solidFill>
                <a:latin typeface="+mj-lt"/>
                <a:ea typeface="+mj-ea"/>
                <a:cs typeface="+mj-cs"/>
              </a:rPr>
              <a:t>Pour L’APER</a:t>
            </a:r>
          </a:p>
        </p:txBody>
      </p:sp>
      <p:sp>
        <p:nvSpPr>
          <p:cNvPr id="3" name="TextBox 2"/>
          <p:cNvSpPr txBox="1"/>
          <p:nvPr/>
        </p:nvSpPr>
        <p:spPr>
          <a:xfrm>
            <a:off x="640080" y="2706624"/>
            <a:ext cx="6894576" cy="3483864"/>
          </a:xfrm>
          <a:prstGeom prst="rect">
            <a:avLst/>
          </a:prstGeom>
        </p:spPr>
        <p:txBody>
          <a:bodyPr vert="horz" lIns="91440" tIns="45720" rIns="91440" bIns="45720" rtlCol="0">
            <a:normAutofit/>
          </a:bodyPr>
          <a:lstStyle/>
          <a:p>
            <a:pPr indent="-228600" defTabSz="914400">
              <a:lnSpc>
                <a:spcPct val="90000"/>
              </a:lnSpc>
              <a:spcAft>
                <a:spcPts val="1200"/>
              </a:spcAft>
              <a:buFont typeface="Arial" panose="020B0604020202020204" pitchFamily="34" charset="0"/>
              <a:buChar char="•"/>
              <a:defRPr sz="1600">
                <a:solidFill>
                  <a:srgbClr val="383B3E"/>
                </a:solidFill>
              </a:defRPr>
            </a:pPr>
            <a:r>
              <a:rPr lang="en-US" sz="2200" dirty="0"/>
              <a:t>• </a:t>
            </a:r>
            <a:r>
              <a:rPr lang="en-US" sz="2200" dirty="0" err="1"/>
              <a:t>Économies</a:t>
            </a:r>
            <a:r>
              <a:rPr lang="en-US" sz="2200" dirty="0"/>
              <a:t> </a:t>
            </a:r>
            <a:r>
              <a:rPr lang="en-US" sz="2200" dirty="0" err="1"/>
              <a:t>substantielles</a:t>
            </a:r>
            <a:r>
              <a:rPr lang="en-US" sz="2200" dirty="0"/>
              <a:t> sur des services </a:t>
            </a:r>
            <a:r>
              <a:rPr lang="en-US" sz="2200" dirty="0" err="1"/>
              <a:t>bancaires</a:t>
            </a:r>
            <a:r>
              <a:rPr lang="en-US" sz="2200" dirty="0"/>
              <a:t>  </a:t>
            </a:r>
            <a:r>
              <a:rPr lang="en-US" sz="2200" dirty="0" err="1"/>
              <a:t>essentiels</a:t>
            </a:r>
            <a:endParaRPr lang="en-US" sz="2200" dirty="0"/>
          </a:p>
          <a:p>
            <a:pPr indent="-228600" defTabSz="914400">
              <a:lnSpc>
                <a:spcPct val="90000"/>
              </a:lnSpc>
              <a:spcAft>
                <a:spcPts val="1200"/>
              </a:spcAft>
              <a:buFont typeface="Arial" panose="020B0604020202020204" pitchFamily="34" charset="0"/>
              <a:buChar char="•"/>
              <a:defRPr sz="1600">
                <a:solidFill>
                  <a:srgbClr val="383B3E"/>
                </a:solidFill>
              </a:defRPr>
            </a:pPr>
            <a:r>
              <a:rPr lang="en-US" sz="2200" dirty="0"/>
              <a:t>• </a:t>
            </a:r>
            <a:r>
              <a:rPr lang="en-US" sz="2200" dirty="0" err="1"/>
              <a:t>Accès</a:t>
            </a:r>
            <a:r>
              <a:rPr lang="en-US" sz="2200" dirty="0"/>
              <a:t> à des </a:t>
            </a:r>
            <a:r>
              <a:rPr lang="en-US" sz="2200" dirty="0" err="1"/>
              <a:t>produits</a:t>
            </a:r>
            <a:r>
              <a:rPr lang="en-US" sz="2200" dirty="0"/>
              <a:t> et conseils financiers de </a:t>
            </a:r>
            <a:r>
              <a:rPr lang="en-US" sz="2200" dirty="0" err="1"/>
              <a:t>qualité</a:t>
            </a:r>
            <a:endParaRPr lang="en-US" sz="2200" dirty="0"/>
          </a:p>
          <a:p>
            <a:pPr indent="-228600" defTabSz="914400">
              <a:lnSpc>
                <a:spcPct val="90000"/>
              </a:lnSpc>
              <a:spcAft>
                <a:spcPts val="1200"/>
              </a:spcAft>
              <a:buFont typeface="Arial" panose="020B0604020202020204" pitchFamily="34" charset="0"/>
              <a:buChar char="•"/>
              <a:defRPr sz="1600">
                <a:solidFill>
                  <a:srgbClr val="383B3E"/>
                </a:solidFill>
              </a:defRPr>
            </a:pPr>
            <a:r>
              <a:rPr lang="en-US" sz="2200" dirty="0"/>
              <a:t>• Soutien </a:t>
            </a:r>
            <a:r>
              <a:rPr lang="en-US" sz="2200" dirty="0" err="1"/>
              <a:t>personnalisé</a:t>
            </a:r>
            <a:r>
              <a:rPr lang="en-US" sz="2200" dirty="0"/>
              <a:t> pour la gestion et le </a:t>
            </a:r>
            <a:r>
              <a:rPr lang="en-US" sz="2200" dirty="0" err="1"/>
              <a:t>développement</a:t>
            </a:r>
            <a:r>
              <a:rPr lang="en-US" sz="2200" dirty="0"/>
              <a:t> financier</a:t>
            </a:r>
          </a:p>
        </p:txBody>
      </p:sp>
      <p:pic>
        <p:nvPicPr>
          <p:cNvPr id="1026" name="Picture 2" descr="3 conseils pour économiser de l'argent en entreprise - Organilog Pointage">
            <a:extLst>
              <a:ext uri="{FF2B5EF4-FFF2-40B4-BE49-F238E27FC236}">
                <a16:creationId xmlns:a16="http://schemas.microsoft.com/office/drawing/2014/main" id="{7C0C8220-D907-33E4-9DE6-F8E8AFEC97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691391"/>
            <a:ext cx="4014216" cy="2705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s nous font confiance - Quanteam - Cabinet de Conseil">
            <a:extLst>
              <a:ext uri="{FF2B5EF4-FFF2-40B4-BE49-F238E27FC236}">
                <a16:creationId xmlns:a16="http://schemas.microsoft.com/office/drawing/2014/main" id="{F79B5F31-01A1-193D-5B64-83B7AA7EE6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63840" y="3745321"/>
            <a:ext cx="4014216" cy="247028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92EB5895-1CEF-72D9-B02A-26B6D1AB2942}"/>
              </a:ext>
            </a:extLst>
          </p:cNvPr>
          <p:cNvPicPr>
            <a:picLocks noChangeAspect="1"/>
          </p:cNvPicPr>
          <p:nvPr/>
        </p:nvPicPr>
        <p:blipFill>
          <a:blip r:embed="rId4"/>
          <a:stretch>
            <a:fillRect/>
          </a:stretch>
        </p:blipFill>
        <p:spPr>
          <a:xfrm>
            <a:off x="758952" y="6190488"/>
            <a:ext cx="768389" cy="28576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936" y="640080"/>
            <a:ext cx="4818888" cy="148132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sz="3200" b="1">
                <a:solidFill>
                  <a:srgbClr val="383B3E"/>
                </a:solidFill>
              </a:defRPr>
            </a:pPr>
            <a:r>
              <a:rPr kumimoji="0" lang="en-US" sz="5000" b="1" i="0" u="none" strike="noStrike" kern="1200" cap="none" spc="0" normalizeH="0" baseline="0" noProof="0" dirty="0" err="1">
                <a:ln>
                  <a:noFill/>
                </a:ln>
                <a:solidFill>
                  <a:srgbClr val="FF0000"/>
                </a:solidFill>
                <a:effectLst/>
                <a:uLnTx/>
                <a:uFillTx/>
                <a:latin typeface="Calibri"/>
                <a:ea typeface="+mn-ea"/>
                <a:cs typeface="+mn-cs"/>
              </a:rPr>
              <a:t>Bénéfices</a:t>
            </a:r>
            <a:r>
              <a:rPr kumimoji="0" lang="en-US" sz="5000" b="1" i="0" u="none" strike="noStrike" kern="1200" cap="none" spc="0" normalizeH="0" baseline="0" noProof="0" dirty="0">
                <a:ln>
                  <a:noFill/>
                </a:ln>
                <a:solidFill>
                  <a:srgbClr val="FF0000"/>
                </a:solidFill>
                <a:effectLst/>
                <a:uLnTx/>
                <a:uFillTx/>
                <a:latin typeface="Calibri"/>
                <a:ea typeface="+mn-ea"/>
                <a:cs typeface="+mn-cs"/>
              </a:rPr>
              <a:t> pour La CIBC</a:t>
            </a:r>
          </a:p>
        </p:txBody>
      </p:sp>
      <p:sp>
        <p:nvSpPr>
          <p:cNvPr id="3" name="TextBox 2"/>
          <p:cNvSpPr txBox="1"/>
          <p:nvPr/>
        </p:nvSpPr>
        <p:spPr>
          <a:xfrm>
            <a:off x="630936" y="2660904"/>
            <a:ext cx="4818888" cy="3547872"/>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600">
                <a:solidFill>
                  <a:srgbClr val="383B3E"/>
                </a:solidFill>
              </a:defRPr>
            </a:pPr>
            <a:r>
              <a:rPr kumimoji="0" lang="en-US" sz="2800" b="0" i="0" u="none" strike="noStrike" kern="1200" cap="none" spc="0" normalizeH="0" baseline="0" noProof="0" dirty="0">
                <a:ln>
                  <a:noFill/>
                </a:ln>
                <a:solidFill>
                  <a:srgbClr val="383B3E"/>
                </a:solidFill>
                <a:effectLst/>
                <a:uLnTx/>
                <a:uFillTx/>
                <a:latin typeface="Calibri"/>
                <a:ea typeface="+mn-ea"/>
                <a:cs typeface="+mn-cs"/>
              </a:rPr>
              <a: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Accès</a:t>
            </a:r>
            <a:r>
              <a:rPr kumimoji="0" lang="en-US" sz="2800" b="0" i="0" u="none" strike="noStrike" kern="1200" cap="none" spc="0" normalizeH="0" baseline="0" noProof="0" dirty="0">
                <a:ln>
                  <a:noFill/>
                </a:ln>
                <a:solidFill>
                  <a:srgbClr val="383B3E"/>
                </a:solidFill>
                <a:effectLst/>
                <a:uLnTx/>
                <a:uFillTx/>
                <a:latin typeface="Calibri"/>
                <a:ea typeface="+mn-ea"/>
                <a:cs typeface="+mn-cs"/>
              </a:rPr>
              <a:t> à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une</a:t>
            </a:r>
            <a:r>
              <a:rPr kumimoji="0" lang="en-US" sz="2800" b="0" i="0" u="none" strike="noStrike" kern="1200" cap="none" spc="0" normalizeH="0" baseline="0" noProof="0" dirty="0">
                <a:ln>
                  <a:noFill/>
                </a:ln>
                <a:solidFill>
                  <a:srgbClr val="383B3E"/>
                </a:solidFill>
                <a:effectLst/>
                <a:uLnTx/>
                <a:uFillTx/>
                <a:latin typeface="Calibri"/>
                <a:ea typeface="+mn-ea"/>
                <a:cs typeface="+mn-cs"/>
              </a:rPr>
              <a:t> clientèle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ciblée</a:t>
            </a:r>
            <a:r>
              <a:rPr kumimoji="0" lang="en-US" sz="2800" b="0" i="0" u="none" strike="noStrike" kern="1200" cap="none" spc="0" normalizeH="0" baseline="0" noProof="0" dirty="0">
                <a:ln>
                  <a:noFill/>
                </a:ln>
                <a:solidFill>
                  <a:srgbClr val="383B3E"/>
                </a:solidFill>
                <a:effectLst/>
                <a:uLnTx/>
                <a:uFillTx/>
                <a:latin typeface="Calibri"/>
                <a:ea typeface="+mn-ea"/>
                <a:cs typeface="+mn-cs"/>
              </a:rPr>
              <a:t> et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engagée</a:t>
            </a:r>
            <a:r>
              <a:rPr kumimoji="0" lang="en-US" sz="2800" b="0" i="0" u="none" strike="noStrike" kern="1200" cap="none" spc="0" normalizeH="0" baseline="0" noProof="0" dirty="0">
                <a:ln>
                  <a:noFill/>
                </a:ln>
                <a:solidFill>
                  <a:srgbClr val="383B3E"/>
                </a:solidFill>
                <a:effectLst/>
                <a:uLnTx/>
                <a:uFillTx/>
                <a:latin typeface="Calibri"/>
                <a:ea typeface="+mn-ea"/>
                <a:cs typeface="+mn-cs"/>
              </a:rPr>
              <a:t> de 2000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professionnels</a:t>
            </a:r>
            <a:endParaRPr kumimoji="0" lang="en-US" sz="2800" b="0" i="0" u="none" strike="noStrike" kern="1200" cap="none" spc="0" normalizeH="0" baseline="0" noProof="0" dirty="0">
              <a:ln>
                <a:noFill/>
              </a:ln>
              <a:solidFill>
                <a:srgbClr val="383B3E"/>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600">
                <a:solidFill>
                  <a:srgbClr val="383B3E"/>
                </a:solidFill>
              </a:defRPr>
            </a:pPr>
            <a:r>
              <a:rPr kumimoji="0" lang="en-US" sz="2800" b="0" i="0" u="none" strike="noStrike" kern="1200" cap="none" spc="0" normalizeH="0" baseline="0" noProof="0" dirty="0">
                <a:ln>
                  <a:noFill/>
                </a:ln>
                <a:solidFill>
                  <a:srgbClr val="383B3E"/>
                </a:solidFill>
                <a:effectLst/>
                <a:uLnTx/>
                <a:uFillTx/>
                <a:latin typeface="Calibri"/>
                <a:ea typeface="+mn-ea"/>
                <a:cs typeface="+mn-cs"/>
              </a:rPr>
              <a: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Opportunité</a:t>
            </a:r>
            <a:r>
              <a:rPr kumimoji="0" lang="en-US" sz="2800" b="0" i="0" u="none" strike="noStrike" kern="1200" cap="none" spc="0" normalizeH="0" baseline="0" noProof="0" dirty="0">
                <a:ln>
                  <a:noFill/>
                </a:ln>
                <a:solidFill>
                  <a:srgbClr val="383B3E"/>
                </a:solidFill>
                <a:effectLst/>
                <a:uLnTx/>
                <a:uFillTx/>
                <a:latin typeface="Calibri"/>
                <a:ea typeface="+mn-ea"/>
                <a:cs typeface="+mn-cs"/>
              </a:rPr>
              <a:t> de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bâtir</a:t>
            </a:r>
            <a:r>
              <a:rPr kumimoji="0" lang="en-US" sz="2800" b="0" i="0" u="none" strike="noStrike" kern="1200" cap="none" spc="0" normalizeH="0" baseline="0" noProof="0" dirty="0">
                <a:ln>
                  <a:noFill/>
                </a:ln>
                <a:solidFill>
                  <a:srgbClr val="383B3E"/>
                </a:solidFill>
                <a:effectLst/>
                <a:uLnTx/>
                <a:uFillTx/>
                <a:latin typeface="Calibri"/>
                <a:ea typeface="+mn-ea"/>
                <a:cs typeface="+mn-cs"/>
              </a:rPr>
              <a:t> des relations durables avec les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membres</a:t>
            </a:r>
            <a:r>
              <a:rPr kumimoji="0" lang="en-US" sz="2800" b="0" i="0" u="none" strike="noStrike" kern="1200" cap="none" spc="0" normalizeH="0" baseline="0" noProof="0" dirty="0">
                <a:ln>
                  <a:noFill/>
                </a:ln>
                <a:solidFill>
                  <a:srgbClr val="383B3E"/>
                </a:solidFill>
                <a:effectLst/>
                <a:uLnTx/>
                <a:uFillTx/>
                <a:latin typeface="Calibri"/>
                <a:ea typeface="+mn-ea"/>
                <a:cs typeface="+mn-cs"/>
              </a:rPr>
              <a: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en</a:t>
            </a:r>
            <a:r>
              <a:rPr kumimoji="0" lang="en-US" sz="2800" b="0" i="0" u="none" strike="noStrike" kern="1200" cap="none" spc="0" normalizeH="0" baseline="0" noProof="0" dirty="0">
                <a:ln>
                  <a:noFill/>
                </a:ln>
                <a:solidFill>
                  <a:srgbClr val="383B3E"/>
                </a:solidFill>
                <a:effectLst/>
                <a:uLnTx/>
                <a:uFillTx/>
                <a:latin typeface="Calibri"/>
                <a:ea typeface="+mn-ea"/>
                <a:cs typeface="+mn-cs"/>
              </a:rPr>
              <a: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leur</a:t>
            </a:r>
            <a:r>
              <a:rPr kumimoji="0" lang="en-US" sz="2800" b="0" i="0" u="none" strike="noStrike" kern="1200" cap="none" spc="0" normalizeH="0" baseline="0" noProof="0" dirty="0">
                <a:ln>
                  <a:noFill/>
                </a:ln>
                <a:solidFill>
                  <a:srgbClr val="383B3E"/>
                </a:solidFill>
                <a:effectLst/>
                <a:uLnTx/>
                <a:uFillTx/>
                <a:latin typeface="Calibri"/>
                <a:ea typeface="+mn-ea"/>
                <a:cs typeface="+mn-cs"/>
              </a:rPr>
              <a:t>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offrant</a:t>
            </a:r>
            <a:r>
              <a:rPr kumimoji="0" lang="en-US" sz="2800" b="0" i="0" u="none" strike="noStrike" kern="1200" cap="none" spc="0" normalizeH="0" baseline="0" noProof="0" dirty="0">
                <a:ln>
                  <a:noFill/>
                </a:ln>
                <a:solidFill>
                  <a:srgbClr val="383B3E"/>
                </a:solidFill>
                <a:effectLst/>
                <a:uLnTx/>
                <a:uFillTx/>
                <a:latin typeface="Calibri"/>
                <a:ea typeface="+mn-ea"/>
                <a:cs typeface="+mn-cs"/>
              </a:rPr>
              <a:t> des solutions </a:t>
            </a:r>
            <a:r>
              <a:rPr kumimoji="0" lang="en-US" sz="2800" b="0" i="0" u="none" strike="noStrike" kern="1200" cap="none" spc="0" normalizeH="0" baseline="0" noProof="0" dirty="0" err="1">
                <a:ln>
                  <a:noFill/>
                </a:ln>
                <a:solidFill>
                  <a:srgbClr val="383B3E"/>
                </a:solidFill>
                <a:effectLst/>
                <a:uLnTx/>
                <a:uFillTx/>
                <a:latin typeface="Calibri"/>
                <a:ea typeface="+mn-ea"/>
                <a:cs typeface="+mn-cs"/>
              </a:rPr>
              <a:t>personnalisées</a:t>
            </a:r>
            <a:endParaRPr kumimoji="0" lang="en-US" sz="2800" b="0" i="0" u="none" strike="noStrike" kern="1200" cap="none" spc="0" normalizeH="0" baseline="0" noProof="0" dirty="0">
              <a:ln>
                <a:noFill/>
              </a:ln>
              <a:solidFill>
                <a:srgbClr val="383B3E"/>
              </a:solidFill>
              <a:effectLst/>
              <a:uLnTx/>
              <a:uFillTx/>
              <a:latin typeface="Calibri"/>
              <a:ea typeface="+mn-ea"/>
              <a:cs typeface="+mn-cs"/>
            </a:endParaRPr>
          </a:p>
        </p:txBody>
      </p:sp>
      <p:pic>
        <p:nvPicPr>
          <p:cNvPr id="5" name="Image 4" descr="Une image contenant texte, dessin humoristique, clipart, conception&#10;&#10;Le contenu généré par l’IA peut être incorrect.">
            <a:extLst>
              <a:ext uri="{FF2B5EF4-FFF2-40B4-BE49-F238E27FC236}">
                <a16:creationId xmlns:a16="http://schemas.microsoft.com/office/drawing/2014/main" id="{CA51AF3A-F637-DE2B-25D5-33FCAD191133}"/>
              </a:ext>
            </a:extLst>
          </p:cNvPr>
          <p:cNvPicPr>
            <a:picLocks noChangeAspect="1"/>
          </p:cNvPicPr>
          <p:nvPr/>
        </p:nvPicPr>
        <p:blipFill>
          <a:blip r:embed="rId2"/>
          <a:stretch>
            <a:fillRect/>
          </a:stretch>
        </p:blipFill>
        <p:spPr>
          <a:xfrm>
            <a:off x="6378266" y="640080"/>
            <a:ext cx="4900531" cy="55778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FAE5075-78D4-A575-8A94-874AAFB8B372}"/>
              </a:ext>
            </a:extLst>
          </p:cNvPr>
          <p:cNvSpPr txBox="1"/>
          <p:nvPr/>
        </p:nvSpPr>
        <p:spPr>
          <a:xfrm>
            <a:off x="0" y="6386125"/>
            <a:ext cx="7509395" cy="400110"/>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1"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 Vous trouverez les modalités ici à l’adresse : https://www.cibc.com/fr/group-banking/members.html</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1"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 L’offre peut changer de temps à autre </a:t>
            </a:r>
          </a:p>
        </p:txBody>
      </p:sp>
      <p:sp>
        <p:nvSpPr>
          <p:cNvPr id="6" name="Slide Number Placeholder 5">
            <a:extLst>
              <a:ext uri="{FF2B5EF4-FFF2-40B4-BE49-F238E27FC236}">
                <a16:creationId xmlns:a16="http://schemas.microsoft.com/office/drawing/2014/main" id="{2D0C2651-FCE7-89B3-4E6A-68193946B9E1}"/>
              </a:ext>
            </a:extLst>
          </p:cNvPr>
          <p:cNvSpPr>
            <a:spLocks noGrp="1"/>
          </p:cNvSpPr>
          <p:nvPr>
            <p:ph type="sldNum" sz="quarter" idx="17"/>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98834F8B-9DBE-4684-A222-1DB2782FF993}" type="slidenum">
              <a:rPr kumimoji="0" lang="en-US" sz="1200" b="0" i="0" u="none" strike="noStrike" kern="1200" cap="none" spc="0" normalizeH="0" baseline="0" noProof="0" smtClean="0">
                <a:ln>
                  <a:noFill/>
                </a:ln>
                <a:solidFill>
                  <a:srgbClr val="383B3E"/>
                </a:solidFill>
                <a:effectLst/>
                <a:uLnTx/>
                <a:uFillTx/>
                <a:latin typeface="Arial" panose="020B060402020202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383B3E"/>
              </a:solidFill>
              <a:effectLst/>
              <a:uLnTx/>
              <a:uFillTx/>
              <a:latin typeface="Arial" panose="020B0604020202020204"/>
              <a:ea typeface="+mn-ea"/>
              <a:cs typeface="+mn-cs"/>
            </a:endParaRPr>
          </a:p>
        </p:txBody>
      </p:sp>
      <p:sp>
        <p:nvSpPr>
          <p:cNvPr id="23" name="Content Placeholder 5">
            <a:extLst>
              <a:ext uri="{FF2B5EF4-FFF2-40B4-BE49-F238E27FC236}">
                <a16:creationId xmlns:a16="http://schemas.microsoft.com/office/drawing/2014/main" id="{52F8503F-C19A-9489-C4C7-DB2B77EADF07}"/>
              </a:ext>
            </a:extLst>
          </p:cNvPr>
          <p:cNvSpPr>
            <a:spLocks noGrp="1"/>
          </p:cNvSpPr>
          <p:nvPr>
            <p:ph sz="quarter" idx="15"/>
          </p:nvPr>
        </p:nvSpPr>
        <p:spPr>
          <a:xfrm>
            <a:off x="288108" y="825820"/>
            <a:ext cx="11704320" cy="984885"/>
          </a:xfrm>
        </p:spPr>
        <p:txBody>
          <a:bodyPr/>
          <a:lstStyle/>
          <a:p>
            <a:r>
              <a:rPr lang="fr-CA" b="1" dirty="0"/>
              <a:t>Une valeur pouvant atteindre 2 900 $</a:t>
            </a:r>
            <a:r>
              <a:rPr lang="fr-CA" b="1" baseline="30000" dirty="0"/>
              <a:t>†</a:t>
            </a:r>
          </a:p>
          <a:p>
            <a:pPr marL="0" lvl="1" indent="0">
              <a:buNone/>
            </a:pPr>
            <a:r>
              <a:rPr lang="fr-CA" sz="1400" dirty="0"/>
              <a:t>Nous voulons établir une solide relation avec votre organisation en soutenant vos membres quant à leurs besoins financiers, leur bien-être et leur réussite au moyen d’offres de services bancaires imbattables et de conseils personnalisés. Cette offre sera lancée le 31 janvier 2026. </a:t>
            </a:r>
          </a:p>
        </p:txBody>
      </p:sp>
      <p:sp>
        <p:nvSpPr>
          <p:cNvPr id="24" name="Title 1">
            <a:extLst>
              <a:ext uri="{FF2B5EF4-FFF2-40B4-BE49-F238E27FC236}">
                <a16:creationId xmlns:a16="http://schemas.microsoft.com/office/drawing/2014/main" id="{24BDD481-A331-CBBD-AC50-FC7170B18275}"/>
              </a:ext>
            </a:extLst>
          </p:cNvPr>
          <p:cNvSpPr>
            <a:spLocks noGrp="1"/>
          </p:cNvSpPr>
          <p:nvPr>
            <p:ph type="title"/>
          </p:nvPr>
        </p:nvSpPr>
        <p:spPr>
          <a:xfrm>
            <a:off x="228600" y="228600"/>
            <a:ext cx="11704320" cy="461665"/>
          </a:xfrm>
        </p:spPr>
        <p:txBody>
          <a:bodyPr/>
          <a:lstStyle/>
          <a:p>
            <a:r>
              <a:rPr lang="fr-CA"/>
              <a:t>Programme collectif de services bancaires CIBC</a:t>
            </a:r>
          </a:p>
        </p:txBody>
      </p:sp>
      <p:pic>
        <p:nvPicPr>
          <p:cNvPr id="26" name="Picture 25" descr="Icône  Description générée automatiquement">
            <a:extLst>
              <a:ext uri="{FF2B5EF4-FFF2-40B4-BE49-F238E27FC236}">
                <a16:creationId xmlns:a16="http://schemas.microsoft.com/office/drawing/2014/main" id="{0AA6BD1C-1FDC-E101-1B6F-B7FA0E62A7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37" t="3693" r="1843" b="-414"/>
          <a:stretch/>
        </p:blipFill>
        <p:spPr>
          <a:xfrm>
            <a:off x="240020" y="2057048"/>
            <a:ext cx="744581" cy="730800"/>
          </a:xfrm>
          <a:prstGeom prst="rect">
            <a:avLst/>
          </a:prstGeom>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2BC7B262-759B-A186-7FA6-C9A8AF806038}"/>
              </a:ext>
            </a:extLst>
          </p:cNvPr>
          <p:cNvSpPr/>
          <p:nvPr/>
        </p:nvSpPr>
        <p:spPr>
          <a:xfrm>
            <a:off x="1170181" y="2067770"/>
            <a:ext cx="2733670" cy="3098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marR="0" lvl="0" indent="-171450" algn="l" defTabSz="609570" rtl="0" eaLnBrk="1" fontAlgn="auto" latinLnBrk="0" hangingPunct="1">
              <a:lnSpc>
                <a:spcPct val="100000"/>
              </a:lnSpc>
              <a:spcBef>
                <a:spcPts val="0"/>
              </a:spcBef>
              <a:spcAft>
                <a:spcPts val="200"/>
              </a:spcAft>
              <a:buClrTx/>
              <a:buSzTx/>
              <a:buFontTx/>
              <a:buNone/>
              <a:tabLst/>
              <a:defRPr/>
            </a:pPr>
            <a:r>
              <a:rPr kumimoji="0" lang="fr-CA" sz="1400" b="1" i="0" u="none" strike="noStrike" cap="none" normalizeH="0" baseline="0" noProof="0" dirty="0">
                <a:ln>
                  <a:noFill/>
                </a:ln>
                <a:solidFill>
                  <a:srgbClr val="383B3E"/>
                </a:solidFill>
                <a:effectLst/>
                <a:uLnTx/>
                <a:uFillTx/>
                <a:latin typeface="Arial" panose="020B0604020202020204"/>
                <a:ea typeface="Arial"/>
                <a:cs typeface="Segoe UI"/>
              </a:rPr>
              <a:t>Compte </a:t>
            </a:r>
            <a:r>
              <a:rPr kumimoji="0" lang="fr-CA" sz="1400" b="1" i="0" u="none" strike="noStrike" cap="none" normalizeH="0" baseline="0" noProof="0" dirty="0" err="1">
                <a:ln>
                  <a:noFill/>
                </a:ln>
                <a:solidFill>
                  <a:srgbClr val="383B3E"/>
                </a:solidFill>
                <a:effectLst/>
                <a:uLnTx/>
                <a:uFillTx/>
                <a:latin typeface="Arial" panose="020B0604020202020204"/>
                <a:ea typeface="Arial"/>
                <a:cs typeface="Segoe UI"/>
              </a:rPr>
              <a:t>Intelli</a:t>
            </a:r>
            <a:r>
              <a:rPr kumimoji="0" lang="fr-CA" sz="1400" b="1" i="0" u="none" strike="noStrike" cap="none" normalizeH="0" baseline="0" noProof="0" dirty="0">
                <a:ln>
                  <a:noFill/>
                </a:ln>
                <a:solidFill>
                  <a:srgbClr val="383B3E"/>
                </a:solidFill>
                <a:effectLst/>
                <a:uLnTx/>
                <a:uFillTx/>
                <a:latin typeface="Arial" panose="020B0604020202020204"/>
                <a:ea typeface="Arial"/>
                <a:cs typeface="Segoe UI"/>
              </a:rPr>
              <a:t> CIBC</a:t>
            </a:r>
            <a:r>
              <a:rPr kumimoji="0" lang="fr-CA" sz="1400" b="1" i="0" u="none" strike="noStrike" cap="none" normalizeH="0" baseline="30000" noProof="0" dirty="0">
                <a:ln>
                  <a:noFill/>
                </a:ln>
                <a:solidFill>
                  <a:srgbClr val="383B3E"/>
                </a:solidFill>
                <a:effectLst/>
                <a:uLnTx/>
                <a:uFillTx/>
                <a:latin typeface="Arial" panose="020B0604020202020204"/>
                <a:ea typeface="Arial"/>
                <a:cs typeface="Segoe UI"/>
              </a:rPr>
              <a:t>MC</a:t>
            </a:r>
          </a:p>
          <a:p>
            <a:pPr marL="171450" marR="0" lvl="0" indent="-171450" algn="l" defTabSz="609570" rtl="0" eaLnBrk="1" fontAlgn="auto" latinLnBrk="0" hangingPunct="1">
              <a:lnSpc>
                <a:spcPct val="100000"/>
              </a:lnSpc>
              <a:spcBef>
                <a:spcPts val="0"/>
              </a:spcBef>
              <a:spcAft>
                <a:spcPts val="900"/>
              </a:spcAft>
              <a:buClrTx/>
              <a:buSzTx/>
              <a:buFontTx/>
              <a:buNone/>
              <a:tabLst/>
              <a:defRPr/>
            </a:pPr>
            <a:r>
              <a:rPr kumimoji="0" lang="fr-CA" sz="1200" b="1" i="0" u="none" strike="noStrike" cap="none" normalizeH="0" baseline="0" noProof="0" dirty="0">
                <a:ln>
                  <a:noFill/>
                </a:ln>
                <a:solidFill>
                  <a:srgbClr val="C41F3E"/>
                </a:solidFill>
                <a:effectLst/>
                <a:uLnTx/>
                <a:uFillTx/>
                <a:latin typeface="Arial" panose="020B0604020202020204"/>
                <a:ea typeface="Arial"/>
                <a:cs typeface="Segoe UI"/>
              </a:rPr>
              <a:t>Valeur de 200 $ </a:t>
            </a:r>
          </a:p>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Ne payez </a:t>
            </a:r>
            <a:r>
              <a:rPr kumimoji="0" lang="fr-CA" sz="1200" b="1" i="0" u="none" strike="noStrike" cap="none" normalizeH="0" baseline="0" noProof="0" dirty="0">
                <a:ln>
                  <a:noFill/>
                </a:ln>
                <a:solidFill>
                  <a:srgbClr val="383B3E"/>
                </a:solidFill>
                <a:effectLst/>
                <a:uLnTx/>
                <a:uFillTx/>
                <a:latin typeface="Arial" panose="020B0604020202020204"/>
                <a:ea typeface="Arial"/>
                <a:cs typeface="Segoe UI"/>
              </a:rPr>
              <a:t>aucuns frais mensuels pendant un an</a:t>
            </a:r>
            <a:r>
              <a:rPr kumimoji="0" lang="fr-CA" sz="1200" b="0" i="0" u="none" strike="noStrike" cap="none" normalizeH="0" baseline="30000" noProof="0" dirty="0">
                <a:ln>
                  <a:noFill/>
                </a:ln>
                <a:solidFill>
                  <a:srgbClr val="383B3E"/>
                </a:solidFill>
                <a:effectLst/>
                <a:uLnTx/>
                <a:uFillTx/>
                <a:latin typeface="Arial" panose="020B0604020202020204"/>
                <a:ea typeface="Arial"/>
                <a:cs typeface="Segoe UI"/>
              </a:rPr>
              <a:t>1</a:t>
            </a: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a:t>
            </a: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200" b="1" i="0" u="none" strike="noStrike" kern="1200" cap="none" spc="0" normalizeH="0" baseline="0" noProof="0" dirty="0">
              <a:ln>
                <a:noFill/>
              </a:ln>
              <a:solidFill>
                <a:srgbClr val="383B3E"/>
              </a:solidFill>
              <a:effectLst/>
              <a:uLnTx/>
              <a:uFillTx/>
              <a:latin typeface="Arial" panose="020B0604020202020204"/>
              <a:ea typeface="+mn-ea"/>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200" b="1" i="0" u="none" strike="noStrike" kern="1200" cap="none" spc="0" normalizeH="0" baseline="0" noProof="0" dirty="0">
              <a:ln>
                <a:noFill/>
              </a:ln>
              <a:solidFill>
                <a:srgbClr val="383B3E"/>
              </a:solidFill>
              <a:effectLst/>
              <a:uLnTx/>
              <a:uFillTx/>
              <a:latin typeface="Arial" panose="020B0604020202020204"/>
              <a:ea typeface="+mn-ea"/>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200" b="1" i="0" u="none" strike="noStrike" kern="1200" cap="none" spc="0" normalizeH="0" baseline="0" noProof="0" dirty="0">
              <a:ln>
                <a:noFill/>
              </a:ln>
              <a:solidFill>
                <a:srgbClr val="383B3E"/>
              </a:solidFill>
              <a:effectLst/>
              <a:uLnTx/>
              <a:uFillTx/>
              <a:latin typeface="Arial" panose="020B0604020202020204"/>
              <a:ea typeface="+mn-ea"/>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endParaRPr lang="en-CA" sz="1200" b="1" dirty="0">
              <a:solidFill>
                <a:srgbClr val="383B3E"/>
              </a:solidFill>
              <a:latin typeface="Arial" panose="020B0604020202020204"/>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200" b="1" i="0" u="none" strike="noStrike" kern="1200" cap="none" spc="0" normalizeH="0" baseline="0" noProof="0" dirty="0">
              <a:ln>
                <a:noFill/>
              </a:ln>
              <a:solidFill>
                <a:srgbClr val="383B3E"/>
              </a:solidFill>
              <a:effectLst/>
              <a:uLnTx/>
              <a:uFillTx/>
              <a:latin typeface="Arial" panose="020B0604020202020204"/>
              <a:ea typeface="+mn-ea"/>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200" b="1" i="0" u="none" strike="noStrike" cap="none" normalizeH="0" baseline="0" noProof="0" dirty="0">
                <a:ln>
                  <a:noFill/>
                </a:ln>
                <a:solidFill>
                  <a:srgbClr val="383B3E"/>
                </a:solidFill>
                <a:effectLst/>
                <a:uLnTx/>
                <a:uFillTx/>
                <a:latin typeface="Arial" panose="020B0604020202020204"/>
                <a:ea typeface="Arial"/>
                <a:cs typeface="Segoe UI"/>
              </a:rPr>
              <a:t>+ </a:t>
            </a:r>
            <a:r>
              <a:rPr kumimoji="0" lang="fr-CA" sz="1400" b="1" i="0" u="none" strike="noStrike" cap="none" normalizeH="0" baseline="0" noProof="0" dirty="0">
                <a:ln>
                  <a:noFill/>
                </a:ln>
                <a:solidFill>
                  <a:srgbClr val="383B3E"/>
                </a:solidFill>
                <a:effectLst/>
                <a:uLnTx/>
                <a:uFillTx/>
                <a:latin typeface="Arial" panose="020B0604020202020204"/>
                <a:ea typeface="Arial"/>
                <a:cs typeface="Arial"/>
              </a:rPr>
              <a:t>Prime forfaitaire</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1" i="0" u="none" strike="noStrike" cap="none" normalizeH="0" baseline="0" noProof="0" dirty="0">
                <a:ln>
                  <a:noFill/>
                </a:ln>
                <a:solidFill>
                  <a:srgbClr val="C41F3E"/>
                </a:solidFill>
                <a:effectLst/>
                <a:uLnTx/>
                <a:uFillTx/>
                <a:latin typeface="Arial" panose="020B0604020202020204"/>
                <a:ea typeface="Arial"/>
                <a:cs typeface="Arial"/>
              </a:rPr>
              <a:t>Obtenez jusqu’à 600 $ de remise en argent</a:t>
            </a:r>
            <a:r>
              <a:rPr kumimoji="0" lang="fr-CA" sz="1200" b="1" i="0" u="none" strike="noStrike" cap="none" normalizeH="0" baseline="30000" noProof="0" dirty="0">
                <a:ln>
                  <a:noFill/>
                </a:ln>
                <a:solidFill>
                  <a:srgbClr val="C41F3E"/>
                </a:solidFill>
                <a:effectLst/>
                <a:uLnTx/>
                <a:uFillTx/>
                <a:latin typeface="Arial" panose="020B0604020202020204"/>
                <a:ea typeface="Arial"/>
                <a:cs typeface="Arial"/>
              </a:rPr>
              <a:t>2</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41F3E"/>
              </a:solidFill>
              <a:effectLst/>
              <a:uLnTx/>
              <a:uFillTx/>
              <a:latin typeface="Arial" panose="020B0604020202020204"/>
              <a:ea typeface="+mn-ea"/>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dirty="0">
                <a:ln>
                  <a:noFill/>
                </a:ln>
                <a:solidFill>
                  <a:srgbClr val="383B3E"/>
                </a:solidFill>
                <a:effectLst/>
                <a:uLnTx/>
                <a:uFillTx/>
                <a:latin typeface="Arial" panose="020B0604020202020204"/>
                <a:ea typeface="Arial"/>
                <a:cs typeface="Arial"/>
              </a:rPr>
              <a:t>Quand vous ouvrez un Compte </a:t>
            </a:r>
            <a:r>
              <a:rPr kumimoji="0" lang="fr-CA" sz="1200" b="0" i="0" u="none" strike="noStrike" cap="none" normalizeH="0" baseline="0" noProof="0" dirty="0" err="1">
                <a:ln>
                  <a:noFill/>
                </a:ln>
                <a:solidFill>
                  <a:srgbClr val="383B3E"/>
                </a:solidFill>
                <a:effectLst/>
                <a:uLnTx/>
                <a:uFillTx/>
                <a:latin typeface="Arial" panose="020B0604020202020204"/>
                <a:ea typeface="Arial"/>
                <a:cs typeface="Arial"/>
              </a:rPr>
              <a:t>Intelli</a:t>
            </a:r>
            <a:r>
              <a:rPr kumimoji="0" lang="fr-CA" sz="1200" b="0" i="0" u="none" strike="noStrike" cap="none" normalizeH="0" baseline="0" noProof="0" dirty="0">
                <a:ln>
                  <a:noFill/>
                </a:ln>
                <a:solidFill>
                  <a:srgbClr val="383B3E"/>
                </a:solidFill>
                <a:effectLst/>
                <a:uLnTx/>
                <a:uFillTx/>
                <a:latin typeface="Arial" panose="020B0604020202020204"/>
                <a:ea typeface="Arial"/>
                <a:cs typeface="Arial"/>
              </a:rPr>
              <a:t> et un compte de carte de crédit admissible et effectuez les opérations admissibles.</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83B3E"/>
              </a:solidFill>
              <a:effectLst/>
              <a:uLnTx/>
              <a:uFillTx/>
              <a:latin typeface="Arial" panose="020B0604020202020204"/>
              <a:ea typeface="+mn-ea"/>
              <a:cs typeface="Arial"/>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400" b="1" i="0" u="none" strike="noStrike" cap="none" normalizeH="0" baseline="0" noProof="0" dirty="0">
                <a:ln>
                  <a:noFill/>
                </a:ln>
                <a:solidFill>
                  <a:srgbClr val="C41F3E"/>
                </a:solidFill>
                <a:effectLst/>
                <a:uLnTx/>
                <a:uFillTx/>
                <a:latin typeface="Arial" panose="020B0604020202020204"/>
                <a:ea typeface="Arial"/>
                <a:cs typeface="Arial"/>
              </a:rPr>
              <a:t>Une valeur totale pouvant atteindre 800 $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41F3E"/>
              </a:solidFill>
              <a:effectLst/>
              <a:uLnTx/>
              <a:uFillTx/>
              <a:latin typeface="Arial" panose="020B0604020202020204"/>
              <a:ea typeface="+mn-ea"/>
              <a:cs typeface="Arial"/>
            </a:endParaRPr>
          </a:p>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100" b="0" i="0" u="none" strike="noStrike" cap="none" normalizeH="0" baseline="0" noProof="0" dirty="0">
                <a:ln>
                  <a:noFill/>
                </a:ln>
                <a:solidFill>
                  <a:srgbClr val="383B3E"/>
                </a:solidFill>
                <a:effectLst/>
                <a:uLnTx/>
                <a:uFillTx/>
                <a:latin typeface="Arial" panose="020B0604020202020204"/>
                <a:ea typeface="Arial"/>
                <a:cs typeface="Segoe UI"/>
              </a:rPr>
              <a:t>.</a:t>
            </a:r>
          </a:p>
        </p:txBody>
      </p:sp>
      <p:sp>
        <p:nvSpPr>
          <p:cNvPr id="30" name="Rectangle 29">
            <a:extLst>
              <a:ext uri="{FF2B5EF4-FFF2-40B4-BE49-F238E27FC236}">
                <a16:creationId xmlns:a16="http://schemas.microsoft.com/office/drawing/2014/main" id="{D4CA562E-62C7-B2E3-031F-5A2A481B807E}"/>
              </a:ext>
            </a:extLst>
          </p:cNvPr>
          <p:cNvSpPr/>
          <p:nvPr/>
        </p:nvSpPr>
        <p:spPr>
          <a:xfrm>
            <a:off x="4998518" y="2038780"/>
            <a:ext cx="2952000" cy="1496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400" b="1" i="0" u="none" strike="noStrike" cap="none" normalizeH="0" baseline="0" noProof="0">
                <a:ln>
                  <a:noFill/>
                </a:ln>
                <a:solidFill>
                  <a:srgbClr val="383B3E"/>
                </a:solidFill>
                <a:effectLst/>
                <a:uLnTx/>
                <a:uFillTx/>
                <a:latin typeface="Arial" panose="020B0604020202020204"/>
                <a:ea typeface="Arial"/>
                <a:cs typeface="Segoe UI"/>
              </a:rPr>
              <a:t>Cartes de crédit CIBC</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1" i="0" u="none" strike="noStrike" cap="none" normalizeH="0" baseline="0" noProof="0">
                <a:ln>
                  <a:noFill/>
                </a:ln>
                <a:solidFill>
                  <a:srgbClr val="C41F3E"/>
                </a:solidFill>
                <a:effectLst/>
                <a:uLnTx/>
                <a:uFillTx/>
                <a:latin typeface="Arial" panose="020B0604020202020204"/>
                <a:ea typeface="Arial"/>
                <a:cs typeface="Segoe UI"/>
              </a:rPr>
              <a:t>Une valeur pouvant atteindre 1 500 $</a:t>
            </a:r>
            <a:r>
              <a:rPr kumimoji="0" lang="fr-CA" sz="1200" b="1" i="0" u="none" strike="noStrike" cap="none" normalizeH="0" baseline="30000" noProof="0">
                <a:ln>
                  <a:noFill/>
                </a:ln>
                <a:solidFill>
                  <a:srgbClr val="C41F3E"/>
                </a:solidFill>
                <a:effectLst/>
                <a:uLnTx/>
                <a:uFillTx/>
                <a:latin typeface="Arial" panose="020B0604020202020204"/>
                <a:ea typeface="Arial"/>
                <a:cs typeface="Segoe UI"/>
              </a:rPr>
              <a:t>3</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30000" noProof="0" dirty="0">
              <a:ln>
                <a:noFill/>
              </a:ln>
              <a:solidFill>
                <a:srgbClr val="C41F3E"/>
              </a:solidFill>
              <a:effectLst/>
              <a:uLnTx/>
              <a:uFillTx/>
              <a:latin typeface="Arial" panose="020B0604020202020204"/>
              <a:ea typeface="+mn-ea"/>
              <a:cs typeface="Segoe UI" panose="020B0502040204020203"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Obtenez un </a:t>
            </a:r>
            <a:r>
              <a:rPr kumimoji="0" lang="fr-CA" sz="1200" b="1" i="0" u="none" strike="noStrike" cap="none" normalizeH="0" baseline="0" noProof="0">
                <a:ln>
                  <a:noFill/>
                </a:ln>
                <a:solidFill>
                  <a:srgbClr val="383B3E"/>
                </a:solidFill>
                <a:effectLst/>
                <a:uLnTx/>
                <a:uFillTx/>
                <a:latin typeface="Arial" panose="020B0604020202020204"/>
                <a:ea typeface="Arial"/>
                <a:cs typeface="Segoe UI"/>
              </a:rPr>
              <a:t>remboursement des frais annuels pendant un maximum de 2 ans </a:t>
            </a: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pour vous et 3 usagers autorisés sur les nouvelles cartes de crédit CIBC admissibles</a:t>
            </a:r>
            <a:r>
              <a:rPr kumimoji="0" lang="fr-CA" sz="1200" b="0" i="0" u="none" strike="noStrike" cap="none" normalizeH="0" baseline="30000" noProof="0">
                <a:ln>
                  <a:noFill/>
                </a:ln>
                <a:solidFill>
                  <a:srgbClr val="383B3E"/>
                </a:solidFill>
                <a:effectLst/>
                <a:uLnTx/>
                <a:uFillTx/>
                <a:latin typeface="Arial" panose="020B0604020202020204"/>
                <a:ea typeface="Arial"/>
                <a:cs typeface="Segoe UI"/>
              </a:rPr>
              <a:t>4</a:t>
            </a: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a:t>
            </a:r>
            <a:r>
              <a:rPr kumimoji="0" lang="fr-CA" sz="1200" b="0" i="0" u="none" strike="noStrike" cap="none" normalizeH="0" baseline="30000" noProof="0">
                <a:ln>
                  <a:noFill/>
                </a:ln>
                <a:solidFill>
                  <a:srgbClr val="383B3E"/>
                </a:solidFill>
                <a:effectLst/>
                <a:uLnTx/>
                <a:uFillTx/>
                <a:latin typeface="Arial" panose="020B0604020202020204"/>
                <a:ea typeface="Arial"/>
                <a:cs typeface="Segoe UI"/>
              </a:rPr>
              <a:t> </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 Une prime de bienvenue exclusive</a:t>
            </a:r>
          </a:p>
        </p:txBody>
      </p:sp>
      <p:pic>
        <p:nvPicPr>
          <p:cNvPr id="31" name="Picture 30">
            <a:extLst>
              <a:ext uri="{FF2B5EF4-FFF2-40B4-BE49-F238E27FC236}">
                <a16:creationId xmlns:a16="http://schemas.microsoft.com/office/drawing/2014/main" id="{A7DB11BC-8BB2-1E4E-F2C2-9D3844DDA78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089206" y="2101897"/>
            <a:ext cx="686410" cy="674244"/>
          </a:xfrm>
          <a:prstGeom prst="rect">
            <a:avLst/>
          </a:prstGeom>
          <a:effectLst>
            <a:outerShdw blurRad="50800" dist="38100" dir="2700000" algn="tl" rotWithShape="0">
              <a:prstClr val="black">
                <a:alpha val="40000"/>
              </a:prstClr>
            </a:outerShdw>
          </a:effectLst>
        </p:spPr>
      </p:pic>
      <p:pic>
        <p:nvPicPr>
          <p:cNvPr id="32" name="Picture 31" descr="Logo, icône, nom de l’entreprise  Description générée automatiquement">
            <a:extLst>
              <a:ext uri="{FF2B5EF4-FFF2-40B4-BE49-F238E27FC236}">
                <a16:creationId xmlns:a16="http://schemas.microsoft.com/office/drawing/2014/main" id="{3F5EA308-EAA4-83E1-893E-AEADAF54A7D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40214" y="3893017"/>
            <a:ext cx="730800" cy="730800"/>
          </a:xfrm>
          <a:prstGeom prst="rect">
            <a:avLst/>
          </a:prstGeom>
          <a:effectLst>
            <a:outerShdw blurRad="50800" dist="38100" dir="2700000" algn="tl" rotWithShape="0">
              <a:prstClr val="black">
                <a:alpha val="40000"/>
              </a:prstClr>
            </a:outerShdw>
          </a:effectLst>
        </p:spPr>
      </p:pic>
      <p:sp>
        <p:nvSpPr>
          <p:cNvPr id="33" name="Rectangle 32">
            <a:extLst>
              <a:ext uri="{FF2B5EF4-FFF2-40B4-BE49-F238E27FC236}">
                <a16:creationId xmlns:a16="http://schemas.microsoft.com/office/drawing/2014/main" id="{1855F5D3-8B09-EEBC-04E9-5C60891DC2D4}"/>
              </a:ext>
            </a:extLst>
          </p:cNvPr>
          <p:cNvSpPr/>
          <p:nvPr/>
        </p:nvSpPr>
        <p:spPr>
          <a:xfrm>
            <a:off x="4960642" y="3894350"/>
            <a:ext cx="2971538" cy="2034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400" b="1" i="0"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Prêts et marges de crédit</a:t>
            </a:r>
          </a:p>
          <a:p>
            <a:pPr marL="0" marR="0" lvl="0" indent="0" algn="l" defTabSz="609570" rtl="0" eaLnBrk="1" fontAlgn="auto" latinLnBrk="0" hangingPunct="1">
              <a:lnSpc>
                <a:spcPct val="100000"/>
              </a:lnSpc>
              <a:spcBef>
                <a:spcPts val="0"/>
              </a:spcBef>
              <a:spcAft>
                <a:spcPts val="900"/>
              </a:spcAft>
              <a:buClrTx/>
              <a:buSzTx/>
              <a:buFontTx/>
              <a:buNone/>
              <a:tabLst/>
              <a:defRPr/>
            </a:pPr>
            <a:r>
              <a:rPr kumimoji="0" lang="fr-CA" sz="1200" b="1" i="0" u="none" strike="noStrike" cap="none" normalizeH="0" baseline="0" noProof="0" dirty="0">
                <a:ln>
                  <a:noFill/>
                </a:ln>
                <a:solidFill>
                  <a:srgbClr val="C41F3E"/>
                </a:solidFill>
                <a:effectLst/>
                <a:uLnTx/>
                <a:uFillTx/>
                <a:latin typeface="Arial" panose="020B0604020202020204"/>
                <a:ea typeface="Arial"/>
                <a:cs typeface="Segoe UI" panose="020B0502040204020203" pitchFamily="34" charset="0"/>
              </a:rPr>
              <a:t>Économies de 0,5 % grâce aux taux privilégiés CIBC</a:t>
            </a:r>
            <a:r>
              <a:rPr kumimoji="0" lang="fr-CA" sz="1200" b="1" i="0" u="none" strike="noStrike" cap="none" normalizeH="0" baseline="30000" noProof="0" dirty="0">
                <a:ln>
                  <a:noFill/>
                </a:ln>
                <a:solidFill>
                  <a:srgbClr val="C41F3E"/>
                </a:solidFill>
                <a:effectLst/>
                <a:uLnTx/>
                <a:uFillTx/>
                <a:latin typeface="Arial" panose="020B0604020202020204"/>
                <a:ea typeface="Arial"/>
                <a:cs typeface="Segoe UI" panose="020B0502040204020203" pitchFamily="34" charset="0"/>
              </a:rPr>
              <a:t>6</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cap="none" spc="-20" normalizeH="0" noProof="0" dirty="0">
                <a:ln>
                  <a:noFill/>
                </a:ln>
                <a:solidFill>
                  <a:srgbClr val="383B3E"/>
                </a:solidFill>
                <a:effectLst/>
                <a:uLnTx/>
                <a:uFillTx/>
                <a:latin typeface="Arial" panose="020B0604020202020204"/>
                <a:ea typeface="Arial"/>
                <a:cs typeface="Segoe UI" panose="020B0502040204020203" pitchFamily="34" charset="0"/>
              </a:rPr>
              <a:t>Réduction de 0,5 % sur le meilleur taux approuvé</a:t>
            </a:r>
            <a:r>
              <a:rPr kumimoji="0" lang="fr-CA" sz="1200" b="0" i="0" u="none" strike="noStrike" cap="none" spc="-20" normalizeH="0" noProof="0" dirty="0">
                <a:ln>
                  <a:noFill/>
                </a:ln>
                <a:solidFill>
                  <a:srgbClr val="383B3E"/>
                </a:solidFill>
                <a:effectLst/>
                <a:uLnTx/>
                <a:uFillTx/>
                <a:latin typeface="Arial" panose="020B0604020202020204"/>
                <a:ea typeface="Arial"/>
                <a:cs typeface="Segoe UI" panose="020B0502040204020203" pitchFamily="34" charset="0"/>
              </a:rPr>
              <a:t> pour les prêts non garantis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Marge de crédit Programme ressource-toit CIBC</a:t>
            </a:r>
            <a:r>
              <a:rPr kumimoji="0" lang="fr-CA" sz="1200" b="1" i="0" u="none" strike="noStrike" cap="none" normalizeH="0" baseline="30000" noProof="0" dirty="0">
                <a:ln>
                  <a:noFill/>
                </a:ln>
                <a:solidFill>
                  <a:srgbClr val="383B3E"/>
                </a:solidFill>
                <a:effectLst/>
                <a:uLnTx/>
                <a:uFillTx/>
                <a:latin typeface="Arial" panose="020B0604020202020204"/>
                <a:ea typeface="Arial"/>
                <a:cs typeface="Segoe UI" panose="020B0502040204020203" pitchFamily="34" charset="0"/>
              </a:rPr>
              <a:t>MD</a:t>
            </a:r>
            <a:r>
              <a:rPr kumimoji="0" lang="fr-CA" sz="1200" b="1" i="0"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 </a:t>
            </a: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à un taux d’intérêt moindre, </a:t>
            </a:r>
            <a:r>
              <a:rPr kumimoji="0" lang="fr-CA" sz="1200" b="1" i="0" u="none" strike="noStrike" cap="none" normalizeH="0" baseline="0" noProof="0" dirty="0">
                <a:ln>
                  <a:noFill/>
                </a:ln>
                <a:solidFill>
                  <a:srgbClr val="383B3E"/>
                </a:solidFill>
                <a:effectLst/>
                <a:uLnTx/>
                <a:uFillTx/>
                <a:latin typeface="Arial" panose="020B0604020202020204"/>
                <a:ea typeface="Arial"/>
                <a:cs typeface="Segoe UI" panose="020B0502040204020203" pitchFamily="34" charset="0"/>
              </a:rPr>
              <a:t>soit le taux préférentiel CIBC + 0,5 %</a:t>
            </a:r>
          </a:p>
        </p:txBody>
      </p:sp>
      <p:pic>
        <p:nvPicPr>
          <p:cNvPr id="34" name="Picture 33" descr="Logo, icône  Description générée automatiquement">
            <a:extLst>
              <a:ext uri="{FF2B5EF4-FFF2-40B4-BE49-F238E27FC236}">
                <a16:creationId xmlns:a16="http://schemas.microsoft.com/office/drawing/2014/main" id="{5C8DBD72-E191-EA64-E019-988891A74DD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85260" y="2040771"/>
            <a:ext cx="730800" cy="730116"/>
          </a:xfrm>
          <a:prstGeom prst="rect">
            <a:avLst/>
          </a:prstGeom>
          <a:effectLst>
            <a:outerShdw blurRad="50800" dist="38100" dir="2700000" algn="tl" rotWithShape="0">
              <a:prstClr val="black">
                <a:alpha val="40000"/>
              </a:prstClr>
            </a:outerShdw>
          </a:effectLst>
        </p:spPr>
      </p:pic>
      <p:sp>
        <p:nvSpPr>
          <p:cNvPr id="35" name="Rectangle 34">
            <a:extLst>
              <a:ext uri="{FF2B5EF4-FFF2-40B4-BE49-F238E27FC236}">
                <a16:creationId xmlns:a16="http://schemas.microsoft.com/office/drawing/2014/main" id="{35D119D9-77FF-59D7-2DC4-D4C0250D842A}"/>
              </a:ext>
            </a:extLst>
          </p:cNvPr>
          <p:cNvSpPr/>
          <p:nvPr/>
        </p:nvSpPr>
        <p:spPr>
          <a:xfrm>
            <a:off x="9033210" y="2061643"/>
            <a:ext cx="2853230" cy="1242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400" b="1" i="0" u="none" strike="noStrike" cap="none" normalizeH="0" baseline="0" noProof="0">
                <a:ln>
                  <a:noFill/>
                </a:ln>
                <a:solidFill>
                  <a:srgbClr val="383B3E"/>
                </a:solidFill>
                <a:effectLst/>
                <a:uLnTx/>
                <a:uFillTx/>
                <a:latin typeface="Arial"/>
                <a:ea typeface="Arial"/>
                <a:cs typeface="Arial"/>
              </a:rPr>
              <a:t>Placements autogérés</a:t>
            </a:r>
          </a:p>
          <a:p>
            <a:pPr marL="0" marR="0" lvl="0" indent="0" algn="l" defTabSz="609570" rtl="0" eaLnBrk="1" fontAlgn="auto" latinLnBrk="0" hangingPunct="1">
              <a:lnSpc>
                <a:spcPct val="100000"/>
              </a:lnSpc>
              <a:spcBef>
                <a:spcPts val="0"/>
              </a:spcBef>
              <a:spcAft>
                <a:spcPts val="900"/>
              </a:spcAft>
              <a:buClrTx/>
              <a:buSzTx/>
              <a:buFontTx/>
              <a:buNone/>
              <a:tabLst/>
              <a:defRPr/>
            </a:pPr>
            <a:r>
              <a:rPr kumimoji="0" lang="fr-CA" sz="1200" b="1" i="0" u="none" strike="noStrike" cap="none" normalizeH="0" baseline="0" noProof="0">
                <a:ln>
                  <a:noFill/>
                </a:ln>
                <a:solidFill>
                  <a:srgbClr val="C41F3E"/>
                </a:solidFill>
                <a:effectLst/>
                <a:uLnTx/>
                <a:uFillTx/>
                <a:latin typeface="Arial" panose="020B0604020202020204"/>
                <a:ea typeface="Arial"/>
                <a:cs typeface="Arial"/>
              </a:rPr>
              <a:t>Une valeur pouvant atteindre 695 $</a:t>
            </a:r>
            <a:r>
              <a:rPr kumimoji="0" lang="fr-CA" sz="1200" b="1" i="0" u="none" strike="noStrike" cap="none" normalizeH="0" baseline="30000" noProof="0">
                <a:ln>
                  <a:noFill/>
                </a:ln>
                <a:solidFill>
                  <a:srgbClr val="C41F3E"/>
                </a:solidFill>
                <a:effectLst/>
                <a:uLnTx/>
                <a:uFillTx/>
                <a:latin typeface="Arial" panose="020B0604020202020204"/>
                <a:ea typeface="Arial"/>
                <a:cs typeface="Arial"/>
              </a:rPr>
              <a:t>5</a:t>
            </a:r>
          </a:p>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Obtenez</a:t>
            </a:r>
            <a:r>
              <a:rPr kumimoji="0" lang="fr-CA" sz="1200" i="0" u="none" strike="noStrike" cap="none" normalizeH="0" baseline="0" noProof="0">
                <a:ln>
                  <a:noFill/>
                </a:ln>
                <a:solidFill>
                  <a:srgbClr val="383B3E"/>
                </a:solidFill>
                <a:effectLst/>
                <a:uLnTx/>
                <a:uFillTx/>
                <a:latin typeface="Arial" panose="020B0604020202020204"/>
                <a:ea typeface="Arial"/>
                <a:cs typeface="Segoe UI"/>
              </a:rPr>
              <a:t> </a:t>
            </a:r>
            <a:r>
              <a:rPr kumimoji="0" lang="fr-CA" sz="1200" b="1" i="0" u="none" strike="noStrike" cap="none" normalizeH="0" baseline="0" noProof="0">
                <a:ln>
                  <a:noFill/>
                </a:ln>
                <a:solidFill>
                  <a:srgbClr val="383B3E"/>
                </a:solidFill>
                <a:effectLst/>
                <a:uLnTx/>
                <a:uFillTx/>
                <a:latin typeface="Arial" panose="020B0604020202020204"/>
                <a:ea typeface="Arial"/>
                <a:cs typeface="Segoe UI"/>
              </a:rPr>
              <a:t>100 opérations</a:t>
            </a:r>
            <a:r>
              <a:rPr kumimoji="0" lang="fr-CA" sz="1200" i="0" u="none" strike="noStrike" cap="none" normalizeH="0" baseline="0" noProof="0">
                <a:ln>
                  <a:noFill/>
                </a:ln>
                <a:solidFill>
                  <a:srgbClr val="383B3E"/>
                </a:solidFill>
                <a:effectLst/>
                <a:uLnTx/>
                <a:uFillTx/>
                <a:latin typeface="Arial" panose="020B0604020202020204"/>
                <a:ea typeface="Arial"/>
                <a:cs typeface="Segoe UI"/>
              </a:rPr>
              <a:t> </a:t>
            </a: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sur actions et sur FNB en ligne</a:t>
            </a:r>
            <a:r>
              <a:rPr kumimoji="0" lang="fr-CA" sz="1200" i="0" u="none" strike="noStrike" cap="none" normalizeH="0" baseline="0" noProof="0">
                <a:ln>
                  <a:noFill/>
                </a:ln>
                <a:solidFill>
                  <a:srgbClr val="383B3E"/>
                </a:solidFill>
                <a:effectLst/>
                <a:uLnTx/>
                <a:uFillTx/>
                <a:latin typeface="Arial" panose="020B0604020202020204"/>
                <a:ea typeface="Arial"/>
                <a:cs typeface="Segoe UI"/>
              </a:rPr>
              <a:t> </a:t>
            </a:r>
            <a:r>
              <a:rPr kumimoji="0" lang="fr-CA" sz="1200" b="1" i="0" u="none" strike="noStrike" cap="none" normalizeH="0" baseline="0" noProof="0">
                <a:ln>
                  <a:noFill/>
                </a:ln>
                <a:solidFill>
                  <a:srgbClr val="383B3E"/>
                </a:solidFill>
                <a:effectLst/>
                <a:uLnTx/>
                <a:uFillTx/>
                <a:latin typeface="Arial" panose="020B0604020202020204"/>
                <a:ea typeface="Arial"/>
                <a:cs typeface="Segoe UI"/>
              </a:rPr>
              <a:t>sans commission</a:t>
            </a:r>
            <a:r>
              <a:rPr kumimoji="0" lang="fr-CA" sz="1200" b="0" i="0" u="none" strike="noStrike" cap="none" normalizeH="0" baseline="0" noProof="0">
                <a:ln>
                  <a:noFill/>
                </a:ln>
                <a:solidFill>
                  <a:srgbClr val="383B3E"/>
                </a:solidFill>
                <a:effectLst/>
                <a:uLnTx/>
                <a:uFillTx/>
                <a:latin typeface="Arial" panose="020B0604020202020204"/>
                <a:ea typeface="Arial"/>
                <a:cs typeface="Segoe UI"/>
              </a:rPr>
              <a:t> sur deux ans.</a:t>
            </a:r>
          </a:p>
        </p:txBody>
      </p:sp>
      <p:pic>
        <p:nvPicPr>
          <p:cNvPr id="36" name="Picture 35" descr="Icône  Description générée automatiquement">
            <a:extLst>
              <a:ext uri="{FF2B5EF4-FFF2-40B4-BE49-F238E27FC236}">
                <a16:creationId xmlns:a16="http://schemas.microsoft.com/office/drawing/2014/main" id="{DAAEF7CE-8233-9A3D-419F-DEBAD04DE3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74979" y="3893017"/>
            <a:ext cx="730800" cy="728776"/>
          </a:xfrm>
          <a:prstGeom prst="rect">
            <a:avLst/>
          </a:prstGeom>
          <a:effectLst>
            <a:outerShdw blurRad="50800" dist="38100" dir="2700000" algn="tl" rotWithShape="0">
              <a:prstClr val="black">
                <a:alpha val="40000"/>
              </a:prstClr>
            </a:outerShdw>
          </a:effectLst>
        </p:spPr>
      </p:pic>
      <p:sp>
        <p:nvSpPr>
          <p:cNvPr id="37" name="Rectangle 36">
            <a:extLst>
              <a:ext uri="{FF2B5EF4-FFF2-40B4-BE49-F238E27FC236}">
                <a16:creationId xmlns:a16="http://schemas.microsoft.com/office/drawing/2014/main" id="{AD12A1FD-5E61-05CC-DDCA-0F96AAB92AEE}"/>
              </a:ext>
            </a:extLst>
          </p:cNvPr>
          <p:cNvSpPr/>
          <p:nvPr/>
        </p:nvSpPr>
        <p:spPr>
          <a:xfrm>
            <a:off x="9030658" y="3894350"/>
            <a:ext cx="2883616" cy="2147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400" b="1" i="0" u="none" strike="noStrike" cap="none" normalizeH="0" baseline="0" noProof="0" dirty="0">
                <a:ln>
                  <a:noFill/>
                </a:ln>
                <a:solidFill>
                  <a:srgbClr val="383B3E"/>
                </a:solidFill>
                <a:effectLst/>
                <a:uLnTx/>
                <a:uFillTx/>
                <a:latin typeface="Arial" panose="020B0604020202020204"/>
                <a:ea typeface="Arial"/>
                <a:cs typeface="Segoe UI"/>
              </a:rPr>
              <a:t>Conseils et planification</a:t>
            </a:r>
          </a:p>
          <a:p>
            <a:pPr marL="0" marR="0" lvl="0" indent="0" algn="l" defTabSz="609570" rtl="0" eaLnBrk="1" fontAlgn="auto" latinLnBrk="0" hangingPunct="1">
              <a:lnSpc>
                <a:spcPct val="100000"/>
              </a:lnSpc>
              <a:spcBef>
                <a:spcPts val="0"/>
              </a:spcBef>
              <a:spcAft>
                <a:spcPts val="900"/>
              </a:spcAft>
              <a:buClrTx/>
              <a:buSzTx/>
              <a:buFontTx/>
              <a:buNone/>
              <a:tabLst/>
              <a:defRPr/>
            </a:pPr>
            <a:r>
              <a:rPr kumimoji="0" lang="fr-CA" sz="1200" b="1" i="0" u="none" strike="noStrike" cap="none" normalizeH="0" baseline="0" noProof="0" dirty="0">
                <a:ln>
                  <a:noFill/>
                </a:ln>
                <a:solidFill>
                  <a:srgbClr val="C41F3E"/>
                </a:solidFill>
                <a:effectLst/>
                <a:uLnTx/>
                <a:uFillTx/>
                <a:latin typeface="Arial" panose="020B0604020202020204"/>
                <a:ea typeface="Arial"/>
                <a:cs typeface="Segoe UI"/>
              </a:rPr>
              <a:t>Accès à des conseils financiers </a:t>
            </a:r>
            <a:br>
              <a:rPr kumimoji="0" lang="fr-CA" sz="1200" b="1" i="0" u="none" strike="noStrike" cap="none" normalizeH="0" baseline="0" noProof="0" dirty="0">
                <a:ln>
                  <a:noFill/>
                </a:ln>
                <a:solidFill>
                  <a:srgbClr val="C41F3E"/>
                </a:solidFill>
                <a:effectLst/>
                <a:uLnTx/>
                <a:uFillTx/>
                <a:latin typeface="Arial" panose="020B0604020202020204"/>
                <a:ea typeface="Arial"/>
                <a:cs typeface="Segoe UI"/>
              </a:rPr>
            </a:br>
            <a:r>
              <a:rPr kumimoji="0" lang="fr-CA" sz="1200" b="1" i="0" u="none" strike="noStrike" cap="none" normalizeH="0" baseline="0" noProof="0" dirty="0">
                <a:ln>
                  <a:noFill/>
                </a:ln>
                <a:solidFill>
                  <a:srgbClr val="C41F3E"/>
                </a:solidFill>
                <a:effectLst/>
                <a:uLnTx/>
                <a:uFillTx/>
                <a:latin typeface="Arial" panose="020B0604020202020204"/>
                <a:ea typeface="Arial"/>
                <a:cs typeface="Segoe UI"/>
              </a:rPr>
              <a:t>de la Banque CIBC</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dirty="0">
                <a:ln>
                  <a:noFill/>
                </a:ln>
                <a:solidFill>
                  <a:srgbClr val="383B3E"/>
                </a:solidFill>
                <a:effectLst/>
                <a:uLnTx/>
                <a:uFillTx/>
                <a:latin typeface="Arial"/>
                <a:ea typeface="Arial"/>
                <a:cs typeface="Segoe UI"/>
              </a:rPr>
              <a:t>Des </a:t>
            </a:r>
            <a:r>
              <a:rPr kumimoji="0" lang="fr-CA" sz="1200" b="1" i="0" u="none" strike="noStrike" cap="none" normalizeH="0" baseline="0" noProof="0" dirty="0">
                <a:ln>
                  <a:noFill/>
                </a:ln>
                <a:solidFill>
                  <a:srgbClr val="383B3E"/>
                </a:solidFill>
                <a:effectLst/>
                <a:uLnTx/>
                <a:uFillTx/>
                <a:latin typeface="Arial"/>
                <a:ea typeface="Arial"/>
                <a:cs typeface="Segoe UI"/>
              </a:rPr>
              <a:t>spécialistes en services financiers</a:t>
            </a:r>
            <a:r>
              <a:rPr kumimoji="0" lang="fr-CA" sz="1200" b="0" i="0" u="none" strike="noStrike" cap="none" normalizeH="0" baseline="0" noProof="0" dirty="0">
                <a:ln>
                  <a:noFill/>
                </a:ln>
                <a:solidFill>
                  <a:srgbClr val="383B3E"/>
                </a:solidFill>
                <a:effectLst/>
                <a:uLnTx/>
                <a:uFillTx/>
                <a:latin typeface="Arial"/>
                <a:ea typeface="Arial"/>
                <a:cs typeface="Segoe UI"/>
              </a:rPr>
              <a:t> et des experts en planification </a:t>
            </a:r>
            <a:r>
              <a:rPr kumimoji="0" lang="fr-CA" sz="1200" b="1" i="0" u="none" strike="noStrike" cap="none" normalizeH="0" baseline="0" noProof="0" dirty="0">
                <a:ln>
                  <a:noFill/>
                </a:ln>
                <a:solidFill>
                  <a:srgbClr val="383B3E"/>
                </a:solidFill>
                <a:effectLst/>
                <a:uLnTx/>
                <a:uFillTx/>
                <a:latin typeface="Arial"/>
                <a:ea typeface="Arial"/>
                <a:cs typeface="Segoe UI"/>
              </a:rPr>
              <a:t>attitrés</a:t>
            </a:r>
            <a:r>
              <a:rPr kumimoji="0" lang="fr-CA" sz="1200" b="0" i="0" u="none" strike="noStrike" cap="none" normalizeH="0" baseline="0" noProof="0" dirty="0">
                <a:ln>
                  <a:noFill/>
                </a:ln>
                <a:solidFill>
                  <a:srgbClr val="383B3E"/>
                </a:solidFill>
                <a:effectLst/>
                <a:uLnTx/>
                <a:uFillTx/>
                <a:latin typeface="Arial"/>
                <a:ea typeface="Arial"/>
                <a:cs typeface="Segoe UI"/>
              </a:rPr>
              <a:t>, ainsi que des </a:t>
            </a:r>
            <a:r>
              <a:rPr kumimoji="0" lang="fr-CA" sz="1200" b="1" i="0" u="none" strike="noStrike" cap="none" normalizeH="0" baseline="0" noProof="0" dirty="0">
                <a:ln>
                  <a:noFill/>
                </a:ln>
                <a:solidFill>
                  <a:srgbClr val="383B3E"/>
                </a:solidFill>
                <a:effectLst/>
                <a:uLnTx/>
                <a:uFillTx/>
                <a:latin typeface="Arial"/>
                <a:ea typeface="Arial"/>
                <a:cs typeface="Segoe UI"/>
              </a:rPr>
              <a:t>taux exclusifs sur l’épargne et les placements.</a:t>
            </a: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200" b="0" i="0" u="none" strike="noStrike" kern="1200" cap="none" spc="0" normalizeH="0" baseline="0" noProof="0" dirty="0">
              <a:ln>
                <a:noFill/>
              </a:ln>
              <a:solidFill>
                <a:srgbClr val="383B3E"/>
              </a:solidFill>
              <a:effectLst/>
              <a:uLnTx/>
              <a:uFillTx/>
              <a:latin typeface="Arial" panose="020B0604020202020204"/>
              <a:ea typeface="+mn-ea"/>
              <a:cs typeface="Segoe UI"/>
            </a:endParaRPr>
          </a:p>
          <a:p>
            <a:pPr marL="0" marR="0" lvl="0" indent="0" algn="l" defTabSz="609570" rtl="0" eaLnBrk="1" fontAlgn="auto" latinLnBrk="0" hangingPunct="1">
              <a:lnSpc>
                <a:spcPct val="100000"/>
              </a:lnSpc>
              <a:spcBef>
                <a:spcPts val="0"/>
              </a:spcBef>
              <a:spcAft>
                <a:spcPts val="200"/>
              </a:spcAft>
              <a:buClrTx/>
              <a:buSzTx/>
              <a:buFontTx/>
              <a:buNone/>
              <a:tabLst/>
              <a:defRPr/>
            </a:pP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Outils financiers CIBC, notamment :</a:t>
            </a:r>
          </a:p>
          <a:p>
            <a:pPr marL="171450" marR="0" lvl="0" indent="-171450" algn="l" defTabSz="60957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CA" sz="1200" b="0" i="0" u="none" strike="noStrike" cap="none" normalizeH="0" baseline="0" noProof="0" dirty="0" err="1">
                <a:ln>
                  <a:noFill/>
                </a:ln>
                <a:solidFill>
                  <a:srgbClr val="383B3E"/>
                </a:solidFill>
                <a:effectLst/>
                <a:uLnTx/>
                <a:uFillTx/>
                <a:latin typeface="Arial" panose="020B0604020202020204"/>
                <a:ea typeface="Arial"/>
                <a:cs typeface="Segoe UI"/>
              </a:rPr>
              <a:t>Plani</a:t>
            </a: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 </a:t>
            </a:r>
            <a:r>
              <a:rPr kumimoji="0" lang="fr-CA" sz="1200" b="0" i="0" u="none" strike="noStrike" cap="none" normalizeH="0" baseline="0" noProof="0" dirty="0" err="1">
                <a:ln>
                  <a:noFill/>
                </a:ln>
                <a:solidFill>
                  <a:srgbClr val="383B3E"/>
                </a:solidFill>
                <a:effectLst/>
                <a:uLnTx/>
                <a:uFillTx/>
                <a:latin typeface="Arial" panose="020B0604020202020204"/>
                <a:ea typeface="Arial"/>
                <a:cs typeface="Segoe UI"/>
              </a:rPr>
              <a:t>Intelli</a:t>
            </a: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 CIBC</a:t>
            </a:r>
          </a:p>
          <a:p>
            <a:pPr marL="171450" marR="0" lvl="0" indent="-171450" algn="l" defTabSz="60957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fr-CA" sz="1200" b="0" i="0" u="none" strike="noStrike" cap="none" normalizeH="0" baseline="0" noProof="0" dirty="0">
                <a:ln>
                  <a:noFill/>
                </a:ln>
                <a:solidFill>
                  <a:srgbClr val="383B3E"/>
                </a:solidFill>
                <a:effectLst/>
                <a:uLnTx/>
                <a:uFillTx/>
                <a:latin typeface="Arial" panose="020B0604020202020204"/>
                <a:ea typeface="Arial"/>
                <a:cs typeface="Segoe UI"/>
              </a:rPr>
              <a:t>Pro-objectifs CIBC</a:t>
            </a:r>
            <a:r>
              <a:rPr kumimoji="0" lang="fr-CA" sz="1200" b="0" i="0" u="none" strike="noStrike" cap="none" normalizeH="0" baseline="30000" noProof="0" dirty="0">
                <a:ln>
                  <a:noFill/>
                </a:ln>
                <a:solidFill>
                  <a:srgbClr val="383B3E"/>
                </a:solidFill>
                <a:effectLst/>
                <a:uLnTx/>
                <a:uFillTx/>
                <a:latin typeface="Arial" panose="020B0604020202020204"/>
                <a:ea typeface="Arial"/>
                <a:cs typeface="Segoe UI"/>
              </a:rPr>
              <a:t>MC</a:t>
            </a:r>
          </a:p>
          <a:p>
            <a:pPr marL="0" marR="0" lvl="0" indent="0" algn="l" defTabSz="609570" rtl="0" eaLnBrk="1" fontAlgn="auto" latinLnBrk="0" hangingPunct="1">
              <a:lnSpc>
                <a:spcPct val="100000"/>
              </a:lnSpc>
              <a:spcBef>
                <a:spcPts val="0"/>
              </a:spcBef>
              <a:spcAft>
                <a:spcPts val="200"/>
              </a:spcAft>
              <a:buClrTx/>
              <a:buSzTx/>
              <a:buFontTx/>
              <a:buNone/>
              <a:tabLst/>
              <a:defRPr/>
            </a:pPr>
            <a:endParaRPr kumimoji="0" lang="en-CA" sz="1050" b="1" i="0" u="none" strike="noStrike" kern="1200" cap="none" spc="0" normalizeH="0" baseline="0" noProof="0" dirty="0">
              <a:ln>
                <a:noFill/>
              </a:ln>
              <a:solidFill>
                <a:srgbClr val="383B3E"/>
              </a:solidFill>
              <a:effectLst/>
              <a:uLnTx/>
              <a:uFillTx/>
              <a:latin typeface="Arial" panose="020B0604020202020204"/>
              <a:ea typeface="+mn-ea"/>
              <a:cs typeface="Segoe UI" panose="020B0502040204020203" pitchFamily="34" charset="0"/>
            </a:endParaRPr>
          </a:p>
          <a:p>
            <a:pPr marL="0" marR="0" lvl="0" indent="0" algn="l" defTabSz="609570" rtl="0" eaLnBrk="1" fontAlgn="auto" latinLnBrk="0" hangingPunct="1">
              <a:lnSpc>
                <a:spcPct val="100000"/>
              </a:lnSpc>
              <a:spcBef>
                <a:spcPts val="0"/>
              </a:spcBef>
              <a:spcAft>
                <a:spcPts val="300"/>
              </a:spcAft>
              <a:buClrTx/>
              <a:buSzTx/>
              <a:buFontTx/>
              <a:buNone/>
              <a:tabLst/>
              <a:defRPr/>
            </a:pPr>
            <a:endParaRPr kumimoji="0" lang="en-US" sz="1050" b="0" i="0" u="none" strike="noStrike" kern="1200" cap="none" spc="0" normalizeH="0" baseline="30000" noProof="0" dirty="0">
              <a:ln>
                <a:noFill/>
              </a:ln>
              <a:solidFill>
                <a:srgbClr val="383B3E"/>
              </a:solidFill>
              <a:effectLst/>
              <a:uLnTx/>
              <a:uFillTx/>
              <a:latin typeface="Arial" panose="020B0604020202020204"/>
              <a:ea typeface="+mn-ea"/>
              <a:cs typeface="Segoe UI" panose="020B0502040204020203" pitchFamily="34" charset="0"/>
            </a:endParaRPr>
          </a:p>
        </p:txBody>
      </p:sp>
      <p:pic>
        <p:nvPicPr>
          <p:cNvPr id="39" name="Picture 2" descr="Icône  Description générée automatiquement">
            <a:extLst>
              <a:ext uri="{FF2B5EF4-FFF2-40B4-BE49-F238E27FC236}">
                <a16:creationId xmlns:a16="http://schemas.microsoft.com/office/drawing/2014/main" id="{3F5CB125-4242-0EC7-C734-7C4594064D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481" y="4034542"/>
            <a:ext cx="730800" cy="730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9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82EB9-F9C0-7D78-F885-DAB65EDC4E5A}"/>
            </a:ext>
          </a:extLst>
        </p:cNvPr>
        <p:cNvGrpSpPr/>
        <p:nvPr/>
      </p:nvGrpSpPr>
      <p:grpSpPr>
        <a:xfrm>
          <a:off x="0" y="0"/>
          <a:ext cx="0" cy="0"/>
          <a:chOff x="0" y="0"/>
          <a:chExt cx="0" cy="0"/>
        </a:xfrm>
      </p:grpSpPr>
      <p:sp>
        <p:nvSpPr>
          <p:cNvPr id="19" name="Title 7">
            <a:extLst>
              <a:ext uri="{FF2B5EF4-FFF2-40B4-BE49-F238E27FC236}">
                <a16:creationId xmlns:a16="http://schemas.microsoft.com/office/drawing/2014/main" id="{BCD569E1-7881-95F3-FECA-4564D88505D6}"/>
              </a:ext>
            </a:extLst>
          </p:cNvPr>
          <p:cNvSpPr txBox="1">
            <a:spLocks/>
          </p:cNvSpPr>
          <p:nvPr/>
        </p:nvSpPr>
        <p:spPr>
          <a:xfrm>
            <a:off x="219075" y="93045"/>
            <a:ext cx="9548410" cy="70167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30000" noProof="0">
              <a:ln>
                <a:noFill/>
              </a:ln>
              <a:solidFill>
                <a:srgbClr val="770034"/>
              </a:solidFill>
              <a:effectLst/>
              <a:uLnTx/>
              <a:uFillTx/>
              <a:latin typeface="Arial" panose="020B0604020202020204"/>
              <a:ea typeface="+mj-ea"/>
              <a:cs typeface="Segoe UI" panose="020B0502040204020203" pitchFamily="34" charset="0"/>
            </a:endParaRPr>
          </a:p>
        </p:txBody>
      </p:sp>
      <p:sp>
        <p:nvSpPr>
          <p:cNvPr id="2" name="Title 1">
            <a:extLst>
              <a:ext uri="{FF2B5EF4-FFF2-40B4-BE49-F238E27FC236}">
                <a16:creationId xmlns:a16="http://schemas.microsoft.com/office/drawing/2014/main" id="{0A0B345C-D7CB-82E3-7E24-7652CBD97BC1}"/>
              </a:ext>
            </a:extLst>
          </p:cNvPr>
          <p:cNvSpPr>
            <a:spLocks noGrp="1"/>
          </p:cNvSpPr>
          <p:nvPr>
            <p:ph type="title"/>
          </p:nvPr>
        </p:nvSpPr>
        <p:spPr>
          <a:xfrm>
            <a:off x="228600" y="228600"/>
            <a:ext cx="5266944" cy="461665"/>
          </a:xfrm>
        </p:spPr>
        <p:txBody>
          <a:bodyPr/>
          <a:lstStyle/>
          <a:p>
            <a:r>
              <a:rPr lang="fr-CA"/>
              <a:t>Examinons certains détails </a:t>
            </a:r>
          </a:p>
        </p:txBody>
      </p:sp>
      <p:sp>
        <p:nvSpPr>
          <p:cNvPr id="12" name="Rectangle 11">
            <a:extLst>
              <a:ext uri="{FF2B5EF4-FFF2-40B4-BE49-F238E27FC236}">
                <a16:creationId xmlns:a16="http://schemas.microsoft.com/office/drawing/2014/main" id="{6F23BF20-89F4-667E-2D15-0E10168EF7A8}"/>
              </a:ext>
            </a:extLst>
          </p:cNvPr>
          <p:cNvSpPr/>
          <p:nvPr/>
        </p:nvSpPr>
        <p:spPr>
          <a:xfrm>
            <a:off x="128016" y="1213799"/>
            <a:ext cx="3846575" cy="4443984"/>
          </a:xfrm>
          <a:prstGeom prst="rect">
            <a:avLst/>
          </a:prstGeom>
          <a:noFill/>
          <a:ln w="28575">
            <a:solidFill>
              <a:srgbClr val="8817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B688042F-4AB2-0686-2E5B-727AC12261B7}"/>
              </a:ext>
            </a:extLst>
          </p:cNvPr>
          <p:cNvSpPr/>
          <p:nvPr/>
        </p:nvSpPr>
        <p:spPr>
          <a:xfrm>
            <a:off x="4137664" y="1213799"/>
            <a:ext cx="3944108" cy="4443984"/>
          </a:xfrm>
          <a:prstGeom prst="rect">
            <a:avLst/>
          </a:prstGeom>
          <a:noFill/>
          <a:ln w="28575">
            <a:solidFill>
              <a:srgbClr val="3805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BE04284-9418-A45B-300A-90D3D4E73071}"/>
              </a:ext>
            </a:extLst>
          </p:cNvPr>
          <p:cNvSpPr/>
          <p:nvPr/>
        </p:nvSpPr>
        <p:spPr>
          <a:xfrm>
            <a:off x="8342378" y="1213798"/>
            <a:ext cx="3590542" cy="4443961"/>
          </a:xfrm>
          <a:prstGeom prst="rect">
            <a:avLst/>
          </a:prstGeom>
          <a:noFill/>
          <a:ln w="28575">
            <a:solidFill>
              <a:srgbClr val="C41F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9DAEA24-1916-B539-44AC-BAD0DB79789F}"/>
              </a:ext>
            </a:extLst>
          </p:cNvPr>
          <p:cNvSpPr/>
          <p:nvPr/>
        </p:nvSpPr>
        <p:spPr>
          <a:xfrm>
            <a:off x="972311" y="1036207"/>
            <a:ext cx="2157984"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700" b="1" i="0" u="none" strike="noStrike" cap="none" normalizeH="0" baseline="0" noProof="0">
                <a:ln>
                  <a:noFill/>
                </a:ln>
                <a:solidFill>
                  <a:srgbClr val="88173C"/>
                </a:solidFill>
                <a:effectLst/>
                <a:uLnTx/>
                <a:uFillTx/>
                <a:latin typeface="Arial" panose="020B0604020202020204"/>
                <a:ea typeface="Arial"/>
                <a:cs typeface="+mn-cs"/>
              </a:rPr>
              <a:t>Compte Intelli</a:t>
            </a:r>
          </a:p>
        </p:txBody>
      </p:sp>
      <p:sp>
        <p:nvSpPr>
          <p:cNvPr id="54" name="TextBox 53">
            <a:extLst>
              <a:ext uri="{FF2B5EF4-FFF2-40B4-BE49-F238E27FC236}">
                <a16:creationId xmlns:a16="http://schemas.microsoft.com/office/drawing/2014/main" id="{64F6E327-AECB-7C88-D7CE-A94735D29564}"/>
              </a:ext>
            </a:extLst>
          </p:cNvPr>
          <p:cNvSpPr txBox="1"/>
          <p:nvPr/>
        </p:nvSpPr>
        <p:spPr>
          <a:xfrm>
            <a:off x="4273247" y="1445535"/>
            <a:ext cx="3729229" cy="1015663"/>
          </a:xfrm>
          <a:prstGeom prst="rect">
            <a:avLst/>
          </a:prstGeom>
          <a:noFill/>
        </p:spPr>
        <p:txBody>
          <a:bodyPr wrap="square" lIns="91440" tIns="45720" rIns="91440" bIns="4572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1" i="0" u="none" strike="noStrike" cap="none" normalizeH="0" baseline="0" noProof="0" dirty="0">
                <a:ln>
                  <a:noFill/>
                </a:ln>
                <a:solidFill>
                  <a:srgbClr val="333333"/>
                </a:solidFill>
                <a:effectLst/>
                <a:uLnTx/>
                <a:uFillTx/>
                <a:latin typeface="Arial" panose="020B0604020202020204"/>
                <a:ea typeface="Arial"/>
                <a:cs typeface="+mn-cs"/>
              </a:rPr>
              <a:t>Remboursement des frais annuels pendant un maximum de 2 ans avec les nouvelles cartes de crédit admissibles</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Obtenez les primes et les avantages que vous voulez avec la bonne carte de crédit. De</a:t>
            </a:r>
            <a:r>
              <a:rPr kumimoji="0" lang="fr-CA" sz="1000" b="0" i="0" u="none" strike="noStrike" cap="none" normalizeH="0" baseline="0" noProof="0" dirty="0">
                <a:ln>
                  <a:noFill/>
                </a:ln>
                <a:solidFill>
                  <a:srgbClr val="333333"/>
                </a:solidFill>
                <a:effectLst/>
                <a:uLnTx/>
                <a:uFillTx/>
              </a:rPr>
              <a:t> </a:t>
            </a:r>
            <a:r>
              <a:rPr kumimoji="0" lang="fr-CA" sz="1000" b="0" i="0" u="none" strike="noStrike" cap="none" normalizeH="0" baseline="0" noProof="0" dirty="0">
                <a:ln>
                  <a:noFill/>
                </a:ln>
                <a:solidFill>
                  <a:srgbClr val="333333"/>
                </a:solidFill>
                <a:effectLst/>
                <a:uLnTx/>
                <a:uFillTx/>
                <a:latin typeface="Arial" panose="020B0604020202020204"/>
                <a:ea typeface="Arial"/>
                <a:cs typeface="Arial"/>
              </a:rPr>
              <a:t>plus, obtenez une </a:t>
            </a:r>
            <a:r>
              <a:rPr kumimoji="0" lang="fr-CA" sz="1000" b="1" i="0" u="none" strike="noStrike" cap="none" normalizeH="0" baseline="0" noProof="0" dirty="0">
                <a:ln>
                  <a:noFill/>
                </a:ln>
                <a:solidFill>
                  <a:srgbClr val="333333"/>
                </a:solidFill>
                <a:effectLst/>
                <a:uLnTx/>
                <a:uFillTx/>
                <a:latin typeface="Arial" panose="020B0604020202020204"/>
                <a:ea typeface="Arial"/>
                <a:cs typeface="Arial"/>
              </a:rPr>
              <a:t>prime de bienvenue exclusive en points ou en remise en argent</a:t>
            </a:r>
          </a:p>
        </p:txBody>
      </p:sp>
      <p:sp>
        <p:nvSpPr>
          <p:cNvPr id="56" name="TextBox 55">
            <a:extLst>
              <a:ext uri="{FF2B5EF4-FFF2-40B4-BE49-F238E27FC236}">
                <a16:creationId xmlns:a16="http://schemas.microsoft.com/office/drawing/2014/main" id="{1C661804-D065-FDB4-435C-EE39C8DA9C71}"/>
              </a:ext>
            </a:extLst>
          </p:cNvPr>
          <p:cNvSpPr txBox="1"/>
          <p:nvPr/>
        </p:nvSpPr>
        <p:spPr>
          <a:xfrm>
            <a:off x="80577" y="5390285"/>
            <a:ext cx="3846575" cy="253916"/>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0" i="0" u="none" strike="noStrike" cap="none" normalizeH="0" baseline="0" noProof="0">
                <a:ln>
                  <a:noFill/>
                </a:ln>
                <a:solidFill>
                  <a:srgbClr val="383B3E"/>
                </a:solidFill>
                <a:effectLst/>
                <a:uLnTx/>
                <a:uFillTx/>
                <a:latin typeface="Arial" panose="020B0604020202020204"/>
                <a:ea typeface="Arial"/>
                <a:cs typeface="+mn-cs"/>
                <a:hlinkClick r:id="rId3"/>
              </a:rPr>
              <a:t>Pour en savoir plus</a:t>
            </a:r>
          </a:p>
        </p:txBody>
      </p:sp>
      <p:sp>
        <p:nvSpPr>
          <p:cNvPr id="58" name="TextBox 57">
            <a:extLst>
              <a:ext uri="{FF2B5EF4-FFF2-40B4-BE49-F238E27FC236}">
                <a16:creationId xmlns:a16="http://schemas.microsoft.com/office/drawing/2014/main" id="{8E815C12-22C5-8B3F-7315-F7472803F937}"/>
              </a:ext>
            </a:extLst>
          </p:cNvPr>
          <p:cNvSpPr txBox="1"/>
          <p:nvPr/>
        </p:nvSpPr>
        <p:spPr>
          <a:xfrm>
            <a:off x="4321520" y="4154771"/>
            <a:ext cx="3944107" cy="861774"/>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383B3E"/>
                </a:solidFill>
                <a:effectLst/>
                <a:uLnTx/>
                <a:uFillTx/>
                <a:latin typeface="Arial" panose="020B0604020202020204"/>
                <a:ea typeface="Arial"/>
                <a:cs typeface="+mn-cs"/>
              </a:rPr>
              <a:t>Carte Aventura CIBC Visa Infinite</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383B3E"/>
                </a:solidFill>
                <a:effectLst/>
                <a:uLnTx/>
                <a:uFillTx/>
                <a:latin typeface="Arial" panose="020B0604020202020204"/>
                <a:ea typeface="Arial"/>
                <a:cs typeface="+mn-cs"/>
              </a:rPr>
              <a:t>Carte Dividendes CIBC Visa Infinite</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383B3E"/>
                </a:solidFill>
                <a:effectLst/>
                <a:uLnTx/>
                <a:uFillTx/>
                <a:latin typeface="Arial" panose="020B0604020202020204"/>
                <a:ea typeface="Arial"/>
                <a:cs typeface="+mn-cs"/>
              </a:rPr>
              <a:t>Carte Dividendes Platine CIBC Visa</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383B3E"/>
                </a:solidFill>
                <a:effectLst/>
                <a:uLnTx/>
                <a:uFillTx/>
                <a:latin typeface="Arial" panose="020B0604020202020204"/>
                <a:ea typeface="Arial"/>
                <a:cs typeface="+mn-cs"/>
              </a:rPr>
              <a:t>Carte Aventura Or CIBC Visa</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383B3E"/>
                </a:solidFill>
                <a:effectLst/>
                <a:uLnTx/>
                <a:uFillTx/>
                <a:latin typeface="Arial" panose="020B0604020202020204"/>
                <a:ea typeface="Arial"/>
                <a:cs typeface="+mn-cs"/>
              </a:rPr>
              <a:t>Carte CIBC Visa Infinite Aéroplan</a:t>
            </a:r>
          </a:p>
        </p:txBody>
      </p:sp>
      <p:pic>
        <p:nvPicPr>
          <p:cNvPr id="1030" name="Picture 6">
            <a:extLst>
              <a:ext uri="{FF2B5EF4-FFF2-40B4-BE49-F238E27FC236}">
                <a16:creationId xmlns:a16="http://schemas.microsoft.com/office/drawing/2014/main" id="{0187A81F-E91A-D3E3-3F5F-EEA7B0F46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317" y="4206957"/>
            <a:ext cx="688412" cy="43376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E10D9556-0315-047F-EEA0-F303E7EF1AAE}"/>
              </a:ext>
            </a:extLst>
          </p:cNvPr>
          <p:cNvSpPr/>
          <p:nvPr/>
        </p:nvSpPr>
        <p:spPr>
          <a:xfrm>
            <a:off x="5079492" y="1036207"/>
            <a:ext cx="2157984"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700" b="1" i="0" u="none" strike="noStrike" cap="none" normalizeH="0" baseline="0" noProof="0">
                <a:ln>
                  <a:noFill/>
                </a:ln>
                <a:solidFill>
                  <a:srgbClr val="383B3E">
                    <a:lumMod val="75000"/>
                  </a:srgbClr>
                </a:solidFill>
                <a:effectLst/>
                <a:uLnTx/>
                <a:uFillTx/>
                <a:latin typeface="Arial" panose="020B0604020202020204"/>
                <a:ea typeface="Arial"/>
                <a:cs typeface="+mn-cs"/>
              </a:rPr>
              <a:t>Carte de crédit</a:t>
            </a:r>
          </a:p>
        </p:txBody>
      </p:sp>
      <p:grpSp>
        <p:nvGrpSpPr>
          <p:cNvPr id="15" name="Group 14">
            <a:extLst>
              <a:ext uri="{FF2B5EF4-FFF2-40B4-BE49-F238E27FC236}">
                <a16:creationId xmlns:a16="http://schemas.microsoft.com/office/drawing/2014/main" id="{DC4E4806-9C1E-3D86-FC52-B11F0B44DC90}"/>
              </a:ext>
            </a:extLst>
          </p:cNvPr>
          <p:cNvGrpSpPr/>
          <p:nvPr/>
        </p:nvGrpSpPr>
        <p:grpSpPr>
          <a:xfrm>
            <a:off x="5640308" y="2718211"/>
            <a:ext cx="640080" cy="640080"/>
            <a:chOff x="5210847" y="2591211"/>
            <a:chExt cx="640080" cy="640080"/>
          </a:xfrm>
        </p:grpSpPr>
        <p:sp>
          <p:nvSpPr>
            <p:cNvPr id="1037" name="Oval 1036">
              <a:extLst>
                <a:ext uri="{FF2B5EF4-FFF2-40B4-BE49-F238E27FC236}">
                  <a16:creationId xmlns:a16="http://schemas.microsoft.com/office/drawing/2014/main" id="{F078A168-DE0B-AC7F-D4DB-DE74CB0A3F08}"/>
                </a:ext>
              </a:extLst>
            </p:cNvPr>
            <p:cNvSpPr/>
            <p:nvPr/>
          </p:nvSpPr>
          <p:spPr>
            <a:xfrm>
              <a:off x="5210847" y="2591211"/>
              <a:ext cx="640080" cy="640080"/>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5" name="Graphic 1024">
              <a:extLst>
                <a:ext uri="{FF2B5EF4-FFF2-40B4-BE49-F238E27FC236}">
                  <a16:creationId xmlns:a16="http://schemas.microsoft.com/office/drawing/2014/main" id="{00A7ED0A-354D-7AFB-595F-0E7BB6A63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6567" y="2636931"/>
              <a:ext cx="548640" cy="548640"/>
            </a:xfrm>
            <a:prstGeom prst="rect">
              <a:avLst/>
            </a:prstGeom>
          </p:spPr>
        </p:pic>
      </p:grpSp>
      <p:sp>
        <p:nvSpPr>
          <p:cNvPr id="1031" name="TextBox 1030">
            <a:extLst>
              <a:ext uri="{FF2B5EF4-FFF2-40B4-BE49-F238E27FC236}">
                <a16:creationId xmlns:a16="http://schemas.microsoft.com/office/drawing/2014/main" id="{E7F30FEC-956D-488C-7F75-606B4BD74B7C}"/>
              </a:ext>
            </a:extLst>
          </p:cNvPr>
          <p:cNvSpPr txBox="1"/>
          <p:nvPr/>
        </p:nvSpPr>
        <p:spPr>
          <a:xfrm>
            <a:off x="4304567" y="3928871"/>
            <a:ext cx="3592067" cy="246221"/>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1" i="0" u="none" strike="noStrike" cap="none" normalizeH="0" baseline="0" noProof="0" dirty="0">
                <a:ln>
                  <a:noFill/>
                </a:ln>
                <a:solidFill>
                  <a:srgbClr val="383B3E"/>
                </a:solidFill>
                <a:effectLst/>
                <a:uLnTx/>
                <a:uFillTx/>
                <a:latin typeface="Arial" panose="020B0604020202020204"/>
                <a:ea typeface="Arial"/>
                <a:cs typeface="+mn-cs"/>
              </a:rPr>
              <a:t>Cette offre s’applique aux cartes admissibles suivantes :</a:t>
            </a:r>
          </a:p>
        </p:txBody>
      </p:sp>
      <p:grpSp>
        <p:nvGrpSpPr>
          <p:cNvPr id="18" name="Group 17">
            <a:extLst>
              <a:ext uri="{FF2B5EF4-FFF2-40B4-BE49-F238E27FC236}">
                <a16:creationId xmlns:a16="http://schemas.microsoft.com/office/drawing/2014/main" id="{B3065711-5F73-09D2-04AD-A729B8D0E6BB}"/>
              </a:ext>
            </a:extLst>
          </p:cNvPr>
          <p:cNvGrpSpPr/>
          <p:nvPr/>
        </p:nvGrpSpPr>
        <p:grpSpPr>
          <a:xfrm>
            <a:off x="4563153" y="2718211"/>
            <a:ext cx="774497" cy="985189"/>
            <a:chOff x="4354475" y="2591211"/>
            <a:chExt cx="774497" cy="985189"/>
          </a:xfrm>
        </p:grpSpPr>
        <p:sp>
          <p:nvSpPr>
            <p:cNvPr id="1032" name="Oval 1031">
              <a:extLst>
                <a:ext uri="{FF2B5EF4-FFF2-40B4-BE49-F238E27FC236}">
                  <a16:creationId xmlns:a16="http://schemas.microsoft.com/office/drawing/2014/main" id="{5983FFCE-C36C-BDDE-52B4-562486137F9B}"/>
                </a:ext>
              </a:extLst>
            </p:cNvPr>
            <p:cNvSpPr/>
            <p:nvPr/>
          </p:nvSpPr>
          <p:spPr>
            <a:xfrm>
              <a:off x="4445683" y="2591211"/>
              <a:ext cx="640080" cy="640080"/>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3" name="Graphic 62">
              <a:extLst>
                <a:ext uri="{FF2B5EF4-FFF2-40B4-BE49-F238E27FC236}">
                  <a16:creationId xmlns:a16="http://schemas.microsoft.com/office/drawing/2014/main" id="{E8367B08-4D25-D201-4816-A3BC9BE9B2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91403" y="2636931"/>
              <a:ext cx="548640" cy="548640"/>
            </a:xfrm>
            <a:prstGeom prst="rect">
              <a:avLst/>
            </a:prstGeom>
          </p:spPr>
        </p:pic>
        <p:sp>
          <p:nvSpPr>
            <p:cNvPr id="1041" name="TextBox 1040">
              <a:extLst>
                <a:ext uri="{FF2B5EF4-FFF2-40B4-BE49-F238E27FC236}">
                  <a16:creationId xmlns:a16="http://schemas.microsoft.com/office/drawing/2014/main" id="{E316C8CF-49A8-FD42-B138-08B43DA46A72}"/>
                </a:ext>
              </a:extLst>
            </p:cNvPr>
            <p:cNvSpPr txBox="1"/>
            <p:nvPr/>
          </p:nvSpPr>
          <p:spPr>
            <a:xfrm>
              <a:off x="4354475" y="3314790"/>
              <a:ext cx="774497" cy="261610"/>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333333"/>
                  </a:solidFill>
                  <a:effectLst/>
                  <a:uLnTx/>
                  <a:uFillTx/>
                  <a:latin typeface="Arial" panose="020B0604020202020204"/>
                  <a:ea typeface="Arial"/>
                  <a:cs typeface="+mn-cs"/>
                </a:rPr>
                <a:t>Voyage</a:t>
              </a:r>
            </a:p>
          </p:txBody>
        </p:sp>
      </p:grpSp>
      <p:sp>
        <p:nvSpPr>
          <p:cNvPr id="1042" name="TextBox 1041">
            <a:extLst>
              <a:ext uri="{FF2B5EF4-FFF2-40B4-BE49-F238E27FC236}">
                <a16:creationId xmlns:a16="http://schemas.microsoft.com/office/drawing/2014/main" id="{969CAF65-741B-9CD7-DA8B-2041F1D48636}"/>
              </a:ext>
            </a:extLst>
          </p:cNvPr>
          <p:cNvSpPr txBox="1"/>
          <p:nvPr/>
        </p:nvSpPr>
        <p:spPr>
          <a:xfrm>
            <a:off x="5407435" y="3441790"/>
            <a:ext cx="1082856" cy="430887"/>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333333"/>
                </a:solidFill>
                <a:effectLst/>
                <a:uLnTx/>
                <a:uFillTx/>
                <a:latin typeface="Arial" panose="020B0604020202020204"/>
                <a:ea typeface="Arial"/>
                <a:cs typeface="+mn-cs"/>
              </a:rPr>
              <a:t>Remise en argent</a:t>
            </a:r>
          </a:p>
        </p:txBody>
      </p:sp>
      <p:grpSp>
        <p:nvGrpSpPr>
          <p:cNvPr id="11" name="Group 10">
            <a:extLst>
              <a:ext uri="{FF2B5EF4-FFF2-40B4-BE49-F238E27FC236}">
                <a16:creationId xmlns:a16="http://schemas.microsoft.com/office/drawing/2014/main" id="{6A03D13D-5C55-E715-BD08-A646A47FC30E}"/>
              </a:ext>
            </a:extLst>
          </p:cNvPr>
          <p:cNvGrpSpPr/>
          <p:nvPr/>
        </p:nvGrpSpPr>
        <p:grpSpPr>
          <a:xfrm>
            <a:off x="6565045" y="2718211"/>
            <a:ext cx="1082856" cy="985189"/>
            <a:chOff x="6674858" y="2591211"/>
            <a:chExt cx="1082856" cy="985189"/>
          </a:xfrm>
        </p:grpSpPr>
        <p:grpSp>
          <p:nvGrpSpPr>
            <p:cNvPr id="10" name="Group 9">
              <a:extLst>
                <a:ext uri="{FF2B5EF4-FFF2-40B4-BE49-F238E27FC236}">
                  <a16:creationId xmlns:a16="http://schemas.microsoft.com/office/drawing/2014/main" id="{25E64B91-ED0A-48BA-0F70-93A7F9CE4C0F}"/>
                </a:ext>
              </a:extLst>
            </p:cNvPr>
            <p:cNvGrpSpPr/>
            <p:nvPr/>
          </p:nvGrpSpPr>
          <p:grpSpPr>
            <a:xfrm>
              <a:off x="6811964" y="2591211"/>
              <a:ext cx="640080" cy="640080"/>
              <a:chOff x="5966079" y="2591211"/>
              <a:chExt cx="640080" cy="640080"/>
            </a:xfrm>
          </p:grpSpPr>
          <p:sp>
            <p:nvSpPr>
              <p:cNvPr id="1038" name="Oval 1037">
                <a:extLst>
                  <a:ext uri="{FF2B5EF4-FFF2-40B4-BE49-F238E27FC236}">
                    <a16:creationId xmlns:a16="http://schemas.microsoft.com/office/drawing/2014/main" id="{1FB10FD9-7912-BDFA-CC40-A1E63DF26679}"/>
                  </a:ext>
                </a:extLst>
              </p:cNvPr>
              <p:cNvSpPr/>
              <p:nvPr/>
            </p:nvSpPr>
            <p:spPr>
              <a:xfrm>
                <a:off x="5966079" y="2591211"/>
                <a:ext cx="640080" cy="640080"/>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1" name="Graphic 60">
                <a:extLst>
                  <a:ext uri="{FF2B5EF4-FFF2-40B4-BE49-F238E27FC236}">
                    <a16:creationId xmlns:a16="http://schemas.microsoft.com/office/drawing/2014/main" id="{534603C2-DF3C-C675-19E0-92133FAA4C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1799" y="2636931"/>
                <a:ext cx="548640" cy="548640"/>
              </a:xfrm>
              <a:prstGeom prst="rect">
                <a:avLst/>
              </a:prstGeom>
            </p:spPr>
          </p:pic>
        </p:grpSp>
        <p:sp>
          <p:nvSpPr>
            <p:cNvPr id="1043" name="TextBox 1042">
              <a:extLst>
                <a:ext uri="{FF2B5EF4-FFF2-40B4-BE49-F238E27FC236}">
                  <a16:creationId xmlns:a16="http://schemas.microsoft.com/office/drawing/2014/main" id="{F3105822-3FE3-7464-FBD0-72A9B4AE62C7}"/>
                </a:ext>
              </a:extLst>
            </p:cNvPr>
            <p:cNvSpPr txBox="1"/>
            <p:nvPr/>
          </p:nvSpPr>
          <p:spPr>
            <a:xfrm>
              <a:off x="6674858" y="3314790"/>
              <a:ext cx="1082856" cy="261610"/>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333333"/>
                  </a:solidFill>
                  <a:effectLst/>
                  <a:uLnTx/>
                  <a:uFillTx/>
                  <a:latin typeface="Arial" panose="020B0604020202020204"/>
                  <a:ea typeface="Arial"/>
                  <a:cs typeface="+mn-cs"/>
                </a:rPr>
                <a:t>Faible intérêt</a:t>
              </a:r>
            </a:p>
          </p:txBody>
        </p:sp>
      </p:grpSp>
      <p:sp>
        <p:nvSpPr>
          <p:cNvPr id="1047" name="TextBox 1046">
            <a:extLst>
              <a:ext uri="{FF2B5EF4-FFF2-40B4-BE49-F238E27FC236}">
                <a16:creationId xmlns:a16="http://schemas.microsoft.com/office/drawing/2014/main" id="{6E8E7511-08A7-4087-1999-2C22F004781C}"/>
              </a:ext>
            </a:extLst>
          </p:cNvPr>
          <p:cNvSpPr txBox="1"/>
          <p:nvPr/>
        </p:nvSpPr>
        <p:spPr>
          <a:xfrm>
            <a:off x="4235718" y="5384692"/>
            <a:ext cx="3846575" cy="253916"/>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0" i="0" u="none" strike="noStrike" cap="none" normalizeH="0" baseline="0" noProof="0">
                <a:ln>
                  <a:noFill/>
                </a:ln>
                <a:solidFill>
                  <a:srgbClr val="383B3E"/>
                </a:solidFill>
                <a:effectLst/>
                <a:uLnTx/>
                <a:uFillTx/>
                <a:latin typeface="Arial" panose="020B0604020202020204"/>
                <a:ea typeface="Arial"/>
                <a:cs typeface="+mn-cs"/>
                <a:hlinkClick r:id="rId11"/>
              </a:rPr>
              <a:t>Pour en savoir plus</a:t>
            </a:r>
          </a:p>
        </p:txBody>
      </p:sp>
      <p:sp>
        <p:nvSpPr>
          <p:cNvPr id="1049" name="TextBox 1048">
            <a:extLst>
              <a:ext uri="{FF2B5EF4-FFF2-40B4-BE49-F238E27FC236}">
                <a16:creationId xmlns:a16="http://schemas.microsoft.com/office/drawing/2014/main" id="{B6830895-2BC1-EB74-4016-8E1087935DB7}"/>
              </a:ext>
            </a:extLst>
          </p:cNvPr>
          <p:cNvSpPr txBox="1"/>
          <p:nvPr/>
        </p:nvSpPr>
        <p:spPr>
          <a:xfrm>
            <a:off x="8500565" y="1438707"/>
            <a:ext cx="3386631" cy="1938992"/>
          </a:xfrm>
          <a:prstGeom prst="rect">
            <a:avLst/>
          </a:prstGeom>
          <a:noFill/>
        </p:spPr>
        <p:txBody>
          <a:bodyPr wrap="square" lIns="91440" tIns="45720" rIns="91440" bIns="4572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1" i="0" u="none" strike="noStrike" cap="none" normalizeH="0" baseline="0" noProof="0" dirty="0">
                <a:ln>
                  <a:noFill/>
                </a:ln>
                <a:solidFill>
                  <a:srgbClr val="333333"/>
                </a:solidFill>
                <a:effectLst/>
                <a:uLnTx/>
                <a:uFillTx/>
                <a:latin typeface="Arial" panose="020B0604020202020204"/>
                <a:ea typeface="Arial"/>
                <a:cs typeface="+mn-cs"/>
              </a:rPr>
              <a:t>Pro-Investisseurs CIBC</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1" i="0" u="none" strike="noStrike" cap="none" normalizeH="0" baseline="0" noProof="0" dirty="0">
                <a:ln>
                  <a:noFill/>
                </a:ln>
                <a:solidFill>
                  <a:srgbClr val="333333"/>
                </a:solidFill>
                <a:effectLst/>
                <a:uLnTx/>
                <a:uFillTx/>
                <a:latin typeface="Arial" panose="020B0604020202020204"/>
                <a:ea typeface="Arial"/>
                <a:cs typeface="+mn-cs"/>
              </a:rPr>
              <a:t>Opérations sans commission</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100 opérations en ligne sur actions et sur FNB canadiens et américains sans commission, que vous pouvez utiliser d’ici 2 ans. </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noProof="0" dirty="0">
                <a:ln>
                  <a:noFill/>
                </a:ln>
                <a:solidFill>
                  <a:srgbClr val="333333"/>
                </a:solidFill>
                <a:effectLst/>
                <a:uLnTx/>
                <a:uFillTx/>
                <a:latin typeface="Arial" panose="020B0604020202020204"/>
                <a:ea typeface="Arial"/>
                <a:cs typeface="+mn-cs"/>
              </a:rPr>
              <a:t>Économisez sur les frais habituels de 6,95 $ </a:t>
            </a:r>
            <a:br>
              <a:rPr kumimoji="0" lang="fr-CA" sz="1000" b="0" i="0" u="none" strike="noStrike" cap="none" normalizeH="0" noProof="0" dirty="0">
                <a:ln>
                  <a:noFill/>
                </a:ln>
                <a:solidFill>
                  <a:srgbClr val="333333"/>
                </a:solidFill>
                <a:effectLst/>
                <a:uLnTx/>
                <a:uFillTx/>
                <a:latin typeface="Arial" panose="020B0604020202020204"/>
                <a:ea typeface="Arial"/>
                <a:cs typeface="+mn-cs"/>
              </a:rPr>
            </a:br>
            <a:r>
              <a:rPr kumimoji="0" lang="fr-CA" sz="1000" b="0" i="0" u="none" strike="noStrike" cap="none" normalizeH="0" noProof="0" dirty="0">
                <a:ln>
                  <a:noFill/>
                </a:ln>
                <a:solidFill>
                  <a:srgbClr val="333333"/>
                </a:solidFill>
                <a:effectLst/>
                <a:uLnTx/>
                <a:uFillTx/>
                <a:latin typeface="Arial" panose="020B0604020202020204"/>
                <a:ea typeface="Arial"/>
                <a:cs typeface="+mn-cs"/>
              </a:rPr>
              <a:t>(valeur de 695 $).</a:t>
            </a:r>
          </a:p>
          <a:p>
            <a:pPr marL="0" marR="0" lvl="0" indent="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0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1" i="0" u="none" strike="noStrike" cap="none" normalizeH="0" baseline="0" noProof="0" dirty="0">
                <a:ln>
                  <a:noFill/>
                </a:ln>
                <a:solidFill>
                  <a:srgbClr val="333333"/>
                </a:solidFill>
                <a:effectLst/>
                <a:uLnTx/>
                <a:uFillTx/>
                <a:latin typeface="Arial" panose="020B0604020202020204"/>
                <a:ea typeface="Arial"/>
                <a:cs typeface="+mn-cs"/>
              </a:rPr>
              <a:t>Aucun solde minimal</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Commencez à investir sans vous soucier d’avoir à maintenir un solde minimal.</a:t>
            </a:r>
          </a:p>
        </p:txBody>
      </p:sp>
      <p:sp>
        <p:nvSpPr>
          <p:cNvPr id="1050" name="Rectangle 1049">
            <a:extLst>
              <a:ext uri="{FF2B5EF4-FFF2-40B4-BE49-F238E27FC236}">
                <a16:creationId xmlns:a16="http://schemas.microsoft.com/office/drawing/2014/main" id="{1740D89A-0EFD-822B-A7F6-886C72F5A489}"/>
              </a:ext>
            </a:extLst>
          </p:cNvPr>
          <p:cNvSpPr/>
          <p:nvPr/>
        </p:nvSpPr>
        <p:spPr>
          <a:xfrm>
            <a:off x="9108312" y="1036207"/>
            <a:ext cx="2157984"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700" b="1" i="0" u="none" strike="noStrike" cap="none" normalizeH="0" baseline="0" noProof="0">
                <a:ln>
                  <a:noFill/>
                </a:ln>
                <a:solidFill>
                  <a:srgbClr val="C41F3E"/>
                </a:solidFill>
                <a:effectLst/>
                <a:uLnTx/>
                <a:uFillTx/>
                <a:latin typeface="Arial" panose="020B0604020202020204"/>
                <a:ea typeface="Arial"/>
                <a:cs typeface="+mn-cs"/>
              </a:rPr>
              <a:t>Placements</a:t>
            </a:r>
          </a:p>
        </p:txBody>
      </p:sp>
      <p:sp>
        <p:nvSpPr>
          <p:cNvPr id="1052" name="TextBox 1051">
            <a:extLst>
              <a:ext uri="{FF2B5EF4-FFF2-40B4-BE49-F238E27FC236}">
                <a16:creationId xmlns:a16="http://schemas.microsoft.com/office/drawing/2014/main" id="{D48E6F74-B1CD-8148-78A4-9B800780DD37}"/>
              </a:ext>
            </a:extLst>
          </p:cNvPr>
          <p:cNvSpPr txBox="1"/>
          <p:nvPr/>
        </p:nvSpPr>
        <p:spPr>
          <a:xfrm>
            <a:off x="8389817" y="5395103"/>
            <a:ext cx="3590542" cy="253916"/>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0" i="0" u="none" strike="noStrike" cap="none" normalizeH="0" baseline="0" noProof="0">
                <a:ln>
                  <a:noFill/>
                </a:ln>
                <a:solidFill>
                  <a:srgbClr val="383B3E"/>
                </a:solidFill>
                <a:effectLst/>
                <a:uLnTx/>
                <a:uFillTx/>
                <a:latin typeface="Arial" panose="020B0604020202020204"/>
                <a:ea typeface="Arial"/>
                <a:cs typeface="+mn-cs"/>
                <a:hlinkClick r:id="rId12"/>
              </a:rPr>
              <a:t>Pour en savoir plus</a:t>
            </a:r>
          </a:p>
        </p:txBody>
      </p:sp>
      <p:sp>
        <p:nvSpPr>
          <p:cNvPr id="1054" name="TextBox 1053">
            <a:extLst>
              <a:ext uri="{FF2B5EF4-FFF2-40B4-BE49-F238E27FC236}">
                <a16:creationId xmlns:a16="http://schemas.microsoft.com/office/drawing/2014/main" id="{3F1EF4E6-842D-2D27-C87F-C64725D5669E}"/>
              </a:ext>
            </a:extLst>
          </p:cNvPr>
          <p:cNvSpPr txBox="1"/>
          <p:nvPr/>
        </p:nvSpPr>
        <p:spPr>
          <a:xfrm>
            <a:off x="8500564" y="4270204"/>
            <a:ext cx="3274167" cy="707886"/>
          </a:xfrm>
          <a:prstGeom prst="rect">
            <a:avLst/>
          </a:prstGeom>
          <a:noFill/>
        </p:spPr>
        <p:txBody>
          <a:bodyPr wrap="square" lIns="91440" tIns="45720" rIns="91440" bIns="45720" anchor="t">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Ouvrez un compte Pro-Investisseurs CIBC </a:t>
            </a:r>
            <a:r>
              <a:rPr kumimoji="0" lang="fr-CA" sz="1000" b="0" i="0" u="none" strike="noStrike" cap="none" normalizeH="0" baseline="0" noProof="0" dirty="0">
                <a:ln>
                  <a:noFill/>
                </a:ln>
                <a:solidFill>
                  <a:srgbClr val="333333"/>
                </a:solidFill>
                <a:effectLst/>
                <a:uLnTx/>
                <a:uFillTx/>
                <a:latin typeface="Arial" panose="020B0604020202020204"/>
                <a:ea typeface="Arial"/>
                <a:cs typeface="+mn-cs"/>
                <a:hlinkClick r:id="rId12"/>
              </a:rPr>
              <a:t>ici</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Faites votre choix parmi un CELI, un REER, un FERR et des comptes non enregistrés.</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Utilisez le code promotionnel </a:t>
            </a:r>
            <a:r>
              <a:rPr kumimoji="0" lang="fr-CA" sz="1000" b="1" i="0" u="none" strike="noStrike" cap="none" normalizeH="0" baseline="0" noProof="0" dirty="0">
                <a:ln>
                  <a:noFill/>
                </a:ln>
                <a:solidFill>
                  <a:srgbClr val="333333"/>
                </a:solidFill>
                <a:effectLst/>
                <a:uLnTx/>
                <a:uFillTx/>
                <a:latin typeface="Arial" panose="020B0604020202020204"/>
                <a:ea typeface="Arial"/>
                <a:cs typeface="+mn-cs"/>
              </a:rPr>
              <a:t>EDGEGB</a:t>
            </a:r>
            <a:r>
              <a:rPr kumimoji="0" lang="fr-CA" sz="1000" i="0" u="none" strike="noStrike" cap="none" normalizeH="0" baseline="0" noProof="0" dirty="0">
                <a:ln>
                  <a:noFill/>
                </a:ln>
                <a:solidFill>
                  <a:srgbClr val="333333"/>
                </a:solidFill>
                <a:effectLst/>
                <a:uLnTx/>
                <a:uFillTx/>
                <a:latin typeface="Arial" panose="020B0604020202020204"/>
                <a:ea typeface="Arial"/>
                <a:cs typeface="+mn-cs"/>
              </a:rPr>
              <a:t>.</a:t>
            </a:r>
          </a:p>
        </p:txBody>
      </p:sp>
      <p:sp>
        <p:nvSpPr>
          <p:cNvPr id="1056" name="TextBox 1055">
            <a:extLst>
              <a:ext uri="{FF2B5EF4-FFF2-40B4-BE49-F238E27FC236}">
                <a16:creationId xmlns:a16="http://schemas.microsoft.com/office/drawing/2014/main" id="{DDE30DD8-0C4C-2DF7-EE17-3852408FD4C8}"/>
              </a:ext>
            </a:extLst>
          </p:cNvPr>
          <p:cNvSpPr txBox="1"/>
          <p:nvPr/>
        </p:nvSpPr>
        <p:spPr>
          <a:xfrm>
            <a:off x="8700106" y="3710825"/>
            <a:ext cx="2875083" cy="485598"/>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200" b="1" i="0" u="none" strike="noStrike" cap="none" normalizeH="0" baseline="0" noProof="0" dirty="0">
                <a:ln>
                  <a:noFill/>
                </a:ln>
                <a:solidFill>
                  <a:srgbClr val="C41F3E"/>
                </a:solidFill>
                <a:effectLst/>
                <a:uLnTx/>
                <a:uFillTx/>
                <a:latin typeface="Arial" panose="020B0604020202020204"/>
                <a:ea typeface="Arial"/>
                <a:cs typeface="+mn-cs"/>
              </a:rPr>
              <a:t>Négociez plus intelligemment sans effort avec Pro-Investisseurs CIBC</a:t>
            </a:r>
          </a:p>
        </p:txBody>
      </p:sp>
      <p:cxnSp>
        <p:nvCxnSpPr>
          <p:cNvPr id="1059" name="Connector: Elbow 1058">
            <a:extLst>
              <a:ext uri="{FF2B5EF4-FFF2-40B4-BE49-F238E27FC236}">
                <a16:creationId xmlns:a16="http://schemas.microsoft.com/office/drawing/2014/main" id="{FD260C43-B85D-ADEC-F63C-E96B44275A6A}"/>
              </a:ext>
            </a:extLst>
          </p:cNvPr>
          <p:cNvCxnSpPr>
            <a:cxnSpLocks/>
          </p:cNvCxnSpPr>
          <p:nvPr/>
        </p:nvCxnSpPr>
        <p:spPr>
          <a:xfrm rot="16200000" flipH="1">
            <a:off x="4156591" y="2291383"/>
            <a:ext cx="10910" cy="6763093"/>
          </a:xfrm>
          <a:prstGeom prst="bentConnector3">
            <a:avLst>
              <a:gd name="adj1" fmla="val 3299982"/>
            </a:avLst>
          </a:prstGeom>
          <a:noFill/>
          <a:ln w="9525" cap="flat" cmpd="sng" algn="ctr">
            <a:solidFill>
              <a:schemeClr val="tx1"/>
            </a:solidFill>
            <a:prstDash val="solid"/>
            <a:headEnd type="triangle"/>
            <a:tailEnd type="triangle"/>
          </a:ln>
          <a:effectLst/>
        </p:spPr>
      </p:cxnSp>
      <p:sp>
        <p:nvSpPr>
          <p:cNvPr id="1061" name="Rectangle 1060">
            <a:extLst>
              <a:ext uri="{FF2B5EF4-FFF2-40B4-BE49-F238E27FC236}">
                <a16:creationId xmlns:a16="http://schemas.microsoft.com/office/drawing/2014/main" id="{4DEBDB1A-691D-533C-EA82-8C8634E0ED6D}"/>
              </a:ext>
            </a:extLst>
          </p:cNvPr>
          <p:cNvSpPr/>
          <p:nvPr/>
        </p:nvSpPr>
        <p:spPr>
          <a:xfrm>
            <a:off x="202691" y="6094124"/>
            <a:ext cx="7817783" cy="677108"/>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100" b="1" i="1" u="none" strike="noStrike" cap="none" normalizeH="0" baseline="0" noProof="0" dirty="0">
                <a:ln>
                  <a:noFill/>
                </a:ln>
                <a:solidFill>
                  <a:prstClr val="black"/>
                </a:solidFill>
                <a:effectLst/>
                <a:uLnTx/>
                <a:uFillTx/>
                <a:latin typeface="Open Sans" panose="020B0606030504020204" pitchFamily="34" charset="0"/>
                <a:ea typeface="Open Sans"/>
                <a:cs typeface="Open Sans" panose="020B0606030504020204" pitchFamily="34" charset="0"/>
                <a:sym typeface="Helvetica"/>
              </a:rPr>
              <a:t>L’offre peut être accessible en ligne au moyen du lien partagé dans le dépliant + en personne au centre bancaire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100" b="1" i="1" u="none" strike="noStrike" cap="none" normalizeH="0" baseline="0" noProof="0" dirty="0">
                <a:ln>
                  <a:noFill/>
                </a:ln>
                <a:solidFill>
                  <a:prstClr val="black"/>
                </a:solidFill>
                <a:effectLst/>
                <a:uLnTx/>
                <a:uFillTx/>
                <a:latin typeface="Open Sans" panose="020B0606030504020204" pitchFamily="34" charset="0"/>
                <a:ea typeface="Open Sans"/>
                <a:cs typeface="Open Sans" panose="020B0606030504020204" pitchFamily="34" charset="0"/>
                <a:sym typeface="Helvetica"/>
              </a:rPr>
              <a:t>(Veuillez apporter l’un des documents suivants : carte professionnelle, carte d’emploi, bulletin de paie, carte d’avantages sociaux)</a:t>
            </a:r>
          </a:p>
        </p:txBody>
      </p:sp>
      <p:sp>
        <p:nvSpPr>
          <p:cNvPr id="1063" name="Rectangle 1062">
            <a:extLst>
              <a:ext uri="{FF2B5EF4-FFF2-40B4-BE49-F238E27FC236}">
                <a16:creationId xmlns:a16="http://schemas.microsoft.com/office/drawing/2014/main" id="{D92CFE98-91A2-AA97-0C7E-8D16FB3B775E}"/>
              </a:ext>
            </a:extLst>
          </p:cNvPr>
          <p:cNvSpPr/>
          <p:nvPr/>
        </p:nvSpPr>
        <p:spPr>
          <a:xfrm>
            <a:off x="9005379" y="6094124"/>
            <a:ext cx="2264539" cy="600164"/>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100" b="1" i="1" u="none" strike="noStrike" cap="none" normalizeH="0" baseline="0" noProof="0" dirty="0">
                <a:ln>
                  <a:noFill/>
                </a:ln>
                <a:solidFill>
                  <a:prstClr val="black"/>
                </a:solidFill>
                <a:effectLst/>
                <a:uLnTx/>
                <a:uFillTx/>
                <a:latin typeface="Open Sans" panose="020B0606030504020204" pitchFamily="34" charset="0"/>
                <a:ea typeface="Open Sans"/>
                <a:cs typeface="Open Sans" panose="020B0606030504020204" pitchFamily="34" charset="0"/>
                <a:sym typeface="Helvetica"/>
              </a:rPr>
              <a:t>Faites une demande en ligne en utilisant le code « EDGEGB »</a:t>
            </a:r>
          </a:p>
        </p:txBody>
      </p:sp>
      <p:cxnSp>
        <p:nvCxnSpPr>
          <p:cNvPr id="1065" name="Straight Arrow Connector 1064">
            <a:extLst>
              <a:ext uri="{FF2B5EF4-FFF2-40B4-BE49-F238E27FC236}">
                <a16:creationId xmlns:a16="http://schemas.microsoft.com/office/drawing/2014/main" id="{3D5E7D8C-4EC7-787E-0E9B-CDC35B1D4C5F}"/>
              </a:ext>
            </a:extLst>
          </p:cNvPr>
          <p:cNvCxnSpPr>
            <a:stCxn id="14" idx="2"/>
            <a:endCxn id="1063" idx="0"/>
          </p:cNvCxnSpPr>
          <p:nvPr/>
        </p:nvCxnSpPr>
        <p:spPr>
          <a:xfrm>
            <a:off x="10137649" y="5657759"/>
            <a:ext cx="0" cy="436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591BDD0-8928-EA9F-8727-E523126A76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4914" y="4808680"/>
            <a:ext cx="688815" cy="43376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A07BC821-3B84-4DA7-0B1E-B261C383E29C}"/>
              </a:ext>
            </a:extLst>
          </p:cNvPr>
          <p:cNvSpPr>
            <a:spLocks noGrp="1"/>
          </p:cNvSpPr>
          <p:nvPr>
            <p:ph type="sldNum" sz="quarter" idx="17"/>
          </p:nvPr>
        </p:nvSpPr>
        <p:spPr>
          <a:xfrm>
            <a:off x="9189720" y="6473039"/>
            <a:ext cx="2743200" cy="184666"/>
          </a:xfrm>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a:ln>
                  <a:noFill/>
                </a:ln>
                <a:solidFill>
                  <a:srgbClr val="383B3E"/>
                </a:solidFill>
                <a:effectLst/>
                <a:uLnTx/>
                <a:uFillTx/>
                <a:latin typeface="Arial" panose="020B0604020202020204"/>
                <a:ea typeface="Arial"/>
                <a:cs typeface="+mn-cs"/>
              </a:rPr>
              <a:t>4</a:t>
            </a:r>
          </a:p>
        </p:txBody>
      </p:sp>
      <p:sp>
        <p:nvSpPr>
          <p:cNvPr id="28" name="TextBox 27">
            <a:extLst>
              <a:ext uri="{FF2B5EF4-FFF2-40B4-BE49-F238E27FC236}">
                <a16:creationId xmlns:a16="http://schemas.microsoft.com/office/drawing/2014/main" id="{9A21F0D6-6024-F9DD-E0EE-7434766369B5}"/>
              </a:ext>
            </a:extLst>
          </p:cNvPr>
          <p:cNvSpPr txBox="1"/>
          <p:nvPr/>
        </p:nvSpPr>
        <p:spPr>
          <a:xfrm>
            <a:off x="719575" y="2596223"/>
            <a:ext cx="2718723" cy="400110"/>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Ouvrez votre premier Compte </a:t>
            </a:r>
            <a:r>
              <a:rPr kumimoji="0" lang="fr-CA" sz="1000" b="0" i="0" u="none" strike="noStrike" cap="none" normalizeH="0" baseline="0" noProof="0" dirty="0" err="1">
                <a:ln>
                  <a:noFill/>
                </a:ln>
                <a:solidFill>
                  <a:srgbClr val="333333"/>
                </a:solidFill>
                <a:effectLst/>
                <a:uLnTx/>
                <a:uFillTx/>
                <a:latin typeface="Arial" panose="020B0604020202020204"/>
                <a:ea typeface="Arial"/>
                <a:cs typeface="+mn-cs"/>
              </a:rPr>
              <a:t>Intelli</a:t>
            </a: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 CIBC</a:t>
            </a:r>
            <a:r>
              <a:rPr kumimoji="0" lang="fr-CA" sz="1000" b="0" i="0" u="none" strike="noStrike" cap="none" normalizeH="0" baseline="30000" noProof="0" dirty="0">
                <a:ln>
                  <a:noFill/>
                </a:ln>
                <a:solidFill>
                  <a:srgbClr val="333333"/>
                </a:solidFill>
                <a:effectLst/>
                <a:uLnTx/>
                <a:uFillTx/>
                <a:latin typeface="Arial" panose="020B0604020202020204"/>
                <a:ea typeface="Arial"/>
                <a:cs typeface="+mn-cs"/>
              </a:rPr>
              <a:t>MC</a:t>
            </a: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 puis dans les 2 mois qui suivent  :</a:t>
            </a:r>
          </a:p>
        </p:txBody>
      </p:sp>
      <p:grpSp>
        <p:nvGrpSpPr>
          <p:cNvPr id="46" name="Group 45">
            <a:extLst>
              <a:ext uri="{FF2B5EF4-FFF2-40B4-BE49-F238E27FC236}">
                <a16:creationId xmlns:a16="http://schemas.microsoft.com/office/drawing/2014/main" id="{64325EA9-55B1-DC9D-96F5-39D10AD03E24}"/>
              </a:ext>
            </a:extLst>
          </p:cNvPr>
          <p:cNvGrpSpPr/>
          <p:nvPr/>
        </p:nvGrpSpPr>
        <p:grpSpPr>
          <a:xfrm>
            <a:off x="726498" y="3009389"/>
            <a:ext cx="3213123" cy="1508885"/>
            <a:chOff x="847282" y="3663602"/>
            <a:chExt cx="3213123" cy="1508885"/>
          </a:xfrm>
        </p:grpSpPr>
        <p:sp>
          <p:nvSpPr>
            <p:cNvPr id="24" name="TextBox 23">
              <a:extLst>
                <a:ext uri="{FF2B5EF4-FFF2-40B4-BE49-F238E27FC236}">
                  <a16:creationId xmlns:a16="http://schemas.microsoft.com/office/drawing/2014/main" id="{D132100F-2314-577C-AA1D-D80750FB3F04}"/>
                </a:ext>
              </a:extLst>
            </p:cNvPr>
            <p:cNvSpPr txBox="1"/>
            <p:nvPr/>
          </p:nvSpPr>
          <p:spPr>
            <a:xfrm>
              <a:off x="1061623" y="3663602"/>
              <a:ext cx="2790266" cy="507831"/>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900" b="0" i="1" u="none" strike="noStrike" cap="none" normalizeH="0" baseline="0" noProof="0" dirty="0">
                  <a:ln>
                    <a:noFill/>
                  </a:ln>
                  <a:solidFill>
                    <a:srgbClr val="333333"/>
                  </a:solidFill>
                  <a:effectLst/>
                  <a:uLnTx/>
                  <a:uFillTx/>
                  <a:latin typeface="Arial" panose="020B0604020202020204"/>
                  <a:ea typeface="Arial"/>
                  <a:cs typeface="+mn-cs"/>
                </a:rPr>
                <a:t>Établissez des dépôts directs périodiques</a:t>
              </a:r>
              <a:r>
                <a:rPr kumimoji="0" lang="fr-CA" sz="900" b="0" u="none" strike="noStrike" cap="none" normalizeH="0" baseline="0" noProof="0" dirty="0">
                  <a:ln>
                    <a:noFill/>
                  </a:ln>
                  <a:solidFill>
                    <a:srgbClr val="333333"/>
                  </a:solidFill>
                  <a:effectLst/>
                  <a:uLnTx/>
                  <a:uFillTx/>
                  <a:latin typeface="Arial" panose="020B0604020202020204"/>
                  <a:ea typeface="Arial"/>
                  <a:cs typeface="+mn-cs"/>
                </a:rPr>
                <a:t> </a:t>
              </a:r>
              <a:r>
                <a:rPr kumimoji="0" lang="fr-CA" sz="900" b="0" i="0" u="none" strike="noStrike" cap="none" normalizeH="0" baseline="0" noProof="0" dirty="0">
                  <a:ln>
                    <a:noFill/>
                  </a:ln>
                  <a:solidFill>
                    <a:srgbClr val="333333"/>
                  </a:solidFill>
                  <a:effectLst/>
                  <a:uLnTx/>
                  <a:uFillTx/>
                  <a:latin typeface="Arial" panose="020B0604020202020204"/>
                  <a:ea typeface="Arial"/>
                  <a:cs typeface="+mn-cs"/>
                </a:rPr>
                <a:t>de 500 $ ou plus par mois auprès de votre employeur, du gouvernement ou de votre pension</a:t>
              </a:r>
            </a:p>
          </p:txBody>
        </p:sp>
        <p:sp>
          <p:nvSpPr>
            <p:cNvPr id="25" name="TextBox 24">
              <a:extLst>
                <a:ext uri="{FF2B5EF4-FFF2-40B4-BE49-F238E27FC236}">
                  <a16:creationId xmlns:a16="http://schemas.microsoft.com/office/drawing/2014/main" id="{B0FD8160-8BE5-9D38-5625-A140DC68705E}"/>
                </a:ext>
              </a:extLst>
            </p:cNvPr>
            <p:cNvSpPr txBox="1"/>
            <p:nvPr/>
          </p:nvSpPr>
          <p:spPr>
            <a:xfrm>
              <a:off x="1055493" y="4249157"/>
              <a:ext cx="3004912" cy="923330"/>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900" b="0" i="1" u="none" strike="noStrike" cap="none" normalizeH="0" baseline="0" noProof="0" dirty="0">
                  <a:ln>
                    <a:noFill/>
                  </a:ln>
                  <a:solidFill>
                    <a:srgbClr val="333333"/>
                  </a:solidFill>
                  <a:effectLst/>
                  <a:uLnTx/>
                  <a:uFillTx/>
                  <a:latin typeface="Arial" panose="020B0604020202020204"/>
                  <a:ea typeface="Arial"/>
                  <a:cs typeface="+mn-cs"/>
                </a:rPr>
                <a:t>Et effectuez 1 des opérations suivantes au cours du même mois civil</a:t>
              </a:r>
              <a:r>
                <a:rPr kumimoji="0" lang="fr-CA" sz="900" b="0" u="none" strike="noStrike" cap="none" normalizeH="0" baseline="0" noProof="0" dirty="0">
                  <a:ln>
                    <a:noFill/>
                  </a:ln>
                  <a:solidFill>
                    <a:srgbClr val="333333"/>
                  </a:solidFill>
                  <a:effectLst/>
                  <a:uLnTx/>
                  <a:uFillTx/>
                  <a:latin typeface="Arial" panose="020B0604020202020204"/>
                  <a:ea typeface="Arial"/>
                  <a:cs typeface="+mn-cs"/>
                </a:rPr>
                <a:t> </a:t>
              </a:r>
              <a:r>
                <a:rPr kumimoji="0" lang="fr-CA" sz="900" b="0" i="0" u="none" strike="noStrike" cap="none" normalizeH="0" baseline="0" noProof="0" dirty="0">
                  <a:ln>
                    <a:noFill/>
                  </a:ln>
                  <a:solidFill>
                    <a:srgbClr val="333333"/>
                  </a:solidFill>
                  <a:effectLst/>
                  <a:uLnTx/>
                  <a:uFillTx/>
                  <a:latin typeface="Arial" panose="020B0604020202020204"/>
                  <a:ea typeface="Arial"/>
                  <a:cs typeface="+mn-cs"/>
                </a:rPr>
                <a:t>:</a:t>
              </a:r>
            </a:p>
            <a:p>
              <a:pPr marL="171450" marR="0" lvl="0" indent="-17145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900" b="0" i="0" u="none" strike="noStrike" cap="none" normalizeH="0" baseline="0" noProof="0" dirty="0">
                  <a:ln>
                    <a:noFill/>
                  </a:ln>
                  <a:solidFill>
                    <a:srgbClr val="333333"/>
                  </a:solidFill>
                  <a:effectLst/>
                  <a:uLnTx/>
                  <a:uFillTx/>
                  <a:latin typeface="Arial" panose="020B0604020202020204"/>
                  <a:ea typeface="Arial"/>
                  <a:cs typeface="+mn-cs"/>
                </a:rPr>
                <a:t>2 débits préautorisés périodiques</a:t>
              </a:r>
            </a:p>
            <a:p>
              <a:pPr marL="171450" marR="0" lvl="0" indent="-17145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900" b="0" i="0" u="none" strike="noStrike" cap="none" normalizeH="0" baseline="0" noProof="0" dirty="0">
                  <a:ln>
                    <a:noFill/>
                  </a:ln>
                  <a:solidFill>
                    <a:srgbClr val="333333"/>
                  </a:solidFill>
                  <a:effectLst/>
                  <a:uLnTx/>
                  <a:uFillTx/>
                  <a:latin typeface="Arial" panose="020B0604020202020204"/>
                  <a:ea typeface="Arial"/>
                  <a:cs typeface="+mn-cs"/>
                </a:rPr>
                <a:t>2 paiements de factures en ligne de 50 $ ou plus chacun</a:t>
              </a:r>
            </a:p>
            <a:p>
              <a:pPr marL="171450" marR="0" lvl="0" indent="-17145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900" b="0" i="0" u="none" strike="noStrike" cap="none" normalizeH="0" baseline="0" noProof="0" dirty="0">
                  <a:ln>
                    <a:noFill/>
                  </a:ln>
                  <a:solidFill>
                    <a:srgbClr val="333333"/>
                  </a:solidFill>
                  <a:effectLst/>
                  <a:uLnTx/>
                  <a:uFillTx/>
                  <a:latin typeface="Arial" panose="020B0604020202020204"/>
                  <a:ea typeface="Arial"/>
                  <a:cs typeface="+mn-cs"/>
                </a:rPr>
                <a:t>5 achats en ligne au moyen de Visa Débit</a:t>
              </a:r>
            </a:p>
          </p:txBody>
        </p:sp>
        <p:sp>
          <p:nvSpPr>
            <p:cNvPr id="29" name="Oval 28">
              <a:extLst>
                <a:ext uri="{FF2B5EF4-FFF2-40B4-BE49-F238E27FC236}">
                  <a16:creationId xmlns:a16="http://schemas.microsoft.com/office/drawing/2014/main" id="{18944476-2D87-B440-E119-C84092163F74}"/>
                </a:ext>
              </a:extLst>
            </p:cNvPr>
            <p:cNvSpPr/>
            <p:nvPr/>
          </p:nvSpPr>
          <p:spPr>
            <a:xfrm>
              <a:off x="847282" y="3724492"/>
              <a:ext cx="199704" cy="199704"/>
            </a:xfrm>
            <a:prstGeom prst="ellipse">
              <a:avLst/>
            </a:prstGeom>
            <a:solidFill>
              <a:schemeClr val="bg1">
                <a:lumMod val="95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C41F3E"/>
                  </a:solidFill>
                  <a:effectLst/>
                  <a:uLnTx/>
                  <a:uFillTx/>
                  <a:latin typeface="Arial" panose="020B0604020202020204"/>
                  <a:ea typeface="Arial"/>
                  <a:cs typeface="+mn-cs"/>
                </a:rPr>
                <a:t>1</a:t>
              </a:r>
            </a:p>
          </p:txBody>
        </p:sp>
        <p:sp>
          <p:nvSpPr>
            <p:cNvPr id="30" name="Oval 29">
              <a:extLst>
                <a:ext uri="{FF2B5EF4-FFF2-40B4-BE49-F238E27FC236}">
                  <a16:creationId xmlns:a16="http://schemas.microsoft.com/office/drawing/2014/main" id="{ECE995C6-24E3-E3E5-B41F-A67FDF05386A}"/>
                </a:ext>
              </a:extLst>
            </p:cNvPr>
            <p:cNvSpPr/>
            <p:nvPr/>
          </p:nvSpPr>
          <p:spPr>
            <a:xfrm>
              <a:off x="852710" y="4334290"/>
              <a:ext cx="199704" cy="199704"/>
            </a:xfrm>
            <a:prstGeom prst="ellipse">
              <a:avLst/>
            </a:prstGeom>
            <a:solidFill>
              <a:schemeClr val="bg1">
                <a:lumMod val="95000"/>
              </a:schemeClr>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C41F3E"/>
                  </a:solidFill>
                  <a:effectLst/>
                  <a:uLnTx/>
                  <a:uFillTx/>
                  <a:latin typeface="Arial" panose="020B0604020202020204"/>
                  <a:ea typeface="Arial"/>
                  <a:cs typeface="+mn-cs"/>
                </a:rPr>
                <a:t>2</a:t>
              </a:r>
            </a:p>
          </p:txBody>
        </p:sp>
      </p:grpSp>
      <p:sp>
        <p:nvSpPr>
          <p:cNvPr id="44" name="TextBox 43">
            <a:extLst>
              <a:ext uri="{FF2B5EF4-FFF2-40B4-BE49-F238E27FC236}">
                <a16:creationId xmlns:a16="http://schemas.microsoft.com/office/drawing/2014/main" id="{304E785E-8368-8FDB-0F96-FCD1B994E76F}"/>
              </a:ext>
            </a:extLst>
          </p:cNvPr>
          <p:cNvSpPr txBox="1"/>
          <p:nvPr/>
        </p:nvSpPr>
        <p:spPr>
          <a:xfrm>
            <a:off x="709860" y="1905734"/>
            <a:ext cx="2608325" cy="407804"/>
          </a:xfrm>
          <a:prstGeom prst="rect">
            <a:avLst/>
          </a:prstGeom>
          <a:noFill/>
        </p:spPr>
        <p:txBody>
          <a:bodyPr wrap="square">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1" i="0" u="none" strike="noStrike" cap="none" normalizeH="0" baseline="0" noProof="0" dirty="0">
                <a:ln>
                  <a:noFill/>
                </a:ln>
                <a:solidFill>
                  <a:srgbClr val="333333"/>
                </a:solidFill>
                <a:effectLst/>
                <a:uLnTx/>
                <a:uFillTx/>
                <a:latin typeface="Arial" panose="020B0604020202020204"/>
                <a:ea typeface="Arial"/>
                <a:cs typeface="+mn-cs"/>
              </a:rPr>
              <a:t>Nombre illimité d’opérations</a:t>
            </a:r>
            <a:r>
              <a:rPr kumimoji="0" lang="fr-CA" sz="1050" b="0" i="0" u="none" strike="noStrike" cap="none" normalizeH="0" baseline="0" noProof="0" dirty="0">
                <a:ln>
                  <a:noFill/>
                </a:ln>
                <a:solidFill>
                  <a:srgbClr val="333333"/>
                </a:solidFill>
                <a:effectLst/>
                <a:uLnTx/>
                <a:uFillTx/>
                <a:latin typeface="Arial" panose="020B0604020202020204"/>
                <a:ea typeface="Arial"/>
                <a:cs typeface="+mn-cs"/>
              </a:rPr>
              <a:t>, </a:t>
            </a:r>
            <a:r>
              <a:rPr kumimoji="0" lang="fr-CA" sz="1000" b="0" i="0" u="none" strike="noStrike" cap="none" normalizeH="0" baseline="0" noProof="0" dirty="0">
                <a:ln>
                  <a:noFill/>
                </a:ln>
                <a:solidFill>
                  <a:srgbClr val="333333"/>
                </a:solidFill>
                <a:effectLst/>
                <a:uLnTx/>
                <a:uFillTx/>
                <a:latin typeface="Arial" panose="020B0604020202020204"/>
                <a:ea typeface="Arial"/>
                <a:cs typeface="+mn-cs"/>
              </a:rPr>
              <a:t>y compris le service Virement </a:t>
            </a:r>
            <a:r>
              <a:rPr kumimoji="0" lang="fr-CA" sz="1000" b="0" i="0" u="none" strike="noStrike" cap="none" normalizeH="0" baseline="0" noProof="0" dirty="0" err="1">
                <a:ln>
                  <a:noFill/>
                </a:ln>
                <a:solidFill>
                  <a:srgbClr val="333333"/>
                </a:solidFill>
                <a:effectLst/>
                <a:uLnTx/>
                <a:uFillTx/>
                <a:latin typeface="Arial" panose="020B0604020202020204"/>
                <a:ea typeface="Arial"/>
                <a:cs typeface="+mn-cs"/>
              </a:rPr>
              <a:t>Interac</a:t>
            </a:r>
            <a:r>
              <a:rPr kumimoji="0" lang="fr-CA" sz="1000" b="0" i="0" u="none" strike="noStrike" cap="none" normalizeH="0" baseline="30000" noProof="0" dirty="0" err="1">
                <a:ln>
                  <a:noFill/>
                </a:ln>
                <a:solidFill>
                  <a:srgbClr val="333333"/>
                </a:solidFill>
                <a:effectLst/>
                <a:uLnTx/>
                <a:uFillTx/>
                <a:latin typeface="Arial" panose="020B0604020202020204"/>
                <a:ea typeface="Arial"/>
                <a:cs typeface="+mn-cs"/>
              </a:rPr>
              <a:t>MD</a:t>
            </a:r>
            <a:endParaRPr kumimoji="0" lang="fr-CA" sz="1000" b="0" i="0" u="none" strike="noStrike" cap="none" normalizeH="0" baseline="30000" noProof="0" dirty="0">
              <a:ln>
                <a:noFill/>
              </a:ln>
              <a:solidFill>
                <a:srgbClr val="333333"/>
              </a:solidFill>
              <a:effectLst/>
              <a:uLnTx/>
              <a:uFillTx/>
              <a:latin typeface="Arial" panose="020B0604020202020204"/>
              <a:ea typeface="Arial"/>
              <a:cs typeface="+mn-cs"/>
            </a:endParaRPr>
          </a:p>
        </p:txBody>
      </p:sp>
      <p:grpSp>
        <p:nvGrpSpPr>
          <p:cNvPr id="55" name="Group 54">
            <a:extLst>
              <a:ext uri="{FF2B5EF4-FFF2-40B4-BE49-F238E27FC236}">
                <a16:creationId xmlns:a16="http://schemas.microsoft.com/office/drawing/2014/main" id="{8AC95E29-4853-24D5-8923-4517B917E762}"/>
              </a:ext>
            </a:extLst>
          </p:cNvPr>
          <p:cNvGrpSpPr/>
          <p:nvPr/>
        </p:nvGrpSpPr>
        <p:grpSpPr>
          <a:xfrm>
            <a:off x="276415" y="1901518"/>
            <a:ext cx="397440" cy="397440"/>
            <a:chOff x="551688" y="1545336"/>
            <a:chExt cx="640080" cy="640080"/>
          </a:xfrm>
        </p:grpSpPr>
        <p:sp>
          <p:nvSpPr>
            <p:cNvPr id="57" name="Oval 56">
              <a:extLst>
                <a:ext uri="{FF2B5EF4-FFF2-40B4-BE49-F238E27FC236}">
                  <a16:creationId xmlns:a16="http://schemas.microsoft.com/office/drawing/2014/main" id="{09142F4E-C73B-F2BB-F538-E65247AA00AC}"/>
                </a:ext>
              </a:extLst>
            </p:cNvPr>
            <p:cNvSpPr/>
            <p:nvPr/>
          </p:nvSpPr>
          <p:spPr>
            <a:xfrm>
              <a:off x="551688" y="1545336"/>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0" name="Graphic 59">
              <a:extLst>
                <a:ext uri="{FF2B5EF4-FFF2-40B4-BE49-F238E27FC236}">
                  <a16:creationId xmlns:a16="http://schemas.microsoft.com/office/drawing/2014/main" id="{7841D4CE-81C6-5011-DFC0-020486609DD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7408" y="1593300"/>
              <a:ext cx="548640" cy="548640"/>
            </a:xfrm>
            <a:prstGeom prst="rect">
              <a:avLst/>
            </a:prstGeom>
          </p:spPr>
        </p:pic>
      </p:grpSp>
      <p:sp>
        <p:nvSpPr>
          <p:cNvPr id="6" name="TextBox 5">
            <a:extLst>
              <a:ext uri="{FF2B5EF4-FFF2-40B4-BE49-F238E27FC236}">
                <a16:creationId xmlns:a16="http://schemas.microsoft.com/office/drawing/2014/main" id="{6B7993B2-410E-8884-3296-8D909634651D}"/>
              </a:ext>
            </a:extLst>
          </p:cNvPr>
          <p:cNvSpPr txBox="1"/>
          <p:nvPr/>
        </p:nvSpPr>
        <p:spPr>
          <a:xfrm>
            <a:off x="709860" y="2433436"/>
            <a:ext cx="3348508" cy="253916"/>
          </a:xfrm>
          <a:prstGeom prst="rect">
            <a:avLst/>
          </a:prstGeom>
          <a:noFill/>
        </p:spPr>
        <p:txBody>
          <a:bodyPr wrap="square" lIns="91440" tIns="45720" rIns="91440" bIns="4572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1" i="0" u="none" strike="noStrike" cap="none" normalizeH="0" baseline="0" noProof="0" dirty="0">
                <a:ln>
                  <a:noFill/>
                </a:ln>
                <a:solidFill>
                  <a:srgbClr val="383B3E"/>
                </a:solidFill>
                <a:effectLst/>
                <a:uLnTx/>
                <a:uFillTx/>
                <a:latin typeface="Arial" panose="020B0604020202020204"/>
                <a:ea typeface="Arial"/>
                <a:cs typeface="+mn-cs"/>
              </a:rPr>
              <a:t>Comment obtenir une prime en argent de 500 $ : </a:t>
            </a:r>
          </a:p>
        </p:txBody>
      </p:sp>
      <p:grpSp>
        <p:nvGrpSpPr>
          <p:cNvPr id="62" name="Group 61">
            <a:extLst>
              <a:ext uri="{FF2B5EF4-FFF2-40B4-BE49-F238E27FC236}">
                <a16:creationId xmlns:a16="http://schemas.microsoft.com/office/drawing/2014/main" id="{6B252AD5-FB5F-13D1-0683-78DA88ADD415}"/>
              </a:ext>
            </a:extLst>
          </p:cNvPr>
          <p:cNvGrpSpPr/>
          <p:nvPr/>
        </p:nvGrpSpPr>
        <p:grpSpPr>
          <a:xfrm>
            <a:off x="276415" y="2452550"/>
            <a:ext cx="397440" cy="397440"/>
            <a:chOff x="557784" y="2924916"/>
            <a:chExt cx="640080" cy="640080"/>
          </a:xfrm>
        </p:grpSpPr>
        <p:sp>
          <p:nvSpPr>
            <p:cNvPr id="1024" name="Oval 1023">
              <a:extLst>
                <a:ext uri="{FF2B5EF4-FFF2-40B4-BE49-F238E27FC236}">
                  <a16:creationId xmlns:a16="http://schemas.microsoft.com/office/drawing/2014/main" id="{708F8330-8582-0072-D1C0-80541BA47C88}"/>
                </a:ext>
              </a:extLst>
            </p:cNvPr>
            <p:cNvSpPr/>
            <p:nvPr/>
          </p:nvSpPr>
          <p:spPr>
            <a:xfrm>
              <a:off x="557784" y="2924916"/>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27" name="Graphic 1026">
              <a:extLst>
                <a:ext uri="{FF2B5EF4-FFF2-40B4-BE49-F238E27FC236}">
                  <a16:creationId xmlns:a16="http://schemas.microsoft.com/office/drawing/2014/main" id="{40FC7607-BC7A-0FCB-DC4E-23AD4C16EE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3504" y="2970636"/>
              <a:ext cx="548640" cy="548640"/>
            </a:xfrm>
            <a:prstGeom prst="rect">
              <a:avLst/>
            </a:prstGeom>
          </p:spPr>
        </p:pic>
      </p:grpSp>
      <p:sp>
        <p:nvSpPr>
          <p:cNvPr id="39" name="TextBox 38">
            <a:extLst>
              <a:ext uri="{FF2B5EF4-FFF2-40B4-BE49-F238E27FC236}">
                <a16:creationId xmlns:a16="http://schemas.microsoft.com/office/drawing/2014/main" id="{68B4CEDB-F035-1ACD-5C1F-0CA6BC9DC3CA}"/>
              </a:ext>
            </a:extLst>
          </p:cNvPr>
          <p:cNvSpPr txBox="1"/>
          <p:nvPr/>
        </p:nvSpPr>
        <p:spPr>
          <a:xfrm>
            <a:off x="709860" y="1480079"/>
            <a:ext cx="3167198" cy="253916"/>
          </a:xfrm>
          <a:prstGeom prst="rect">
            <a:avLst/>
          </a:prstGeom>
          <a:noFill/>
        </p:spPr>
        <p:txBody>
          <a:bodyPr wrap="square" lIns="91440" tIns="45720" rIns="91440" bIns="4572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1" i="0" u="none" strike="noStrike" cap="none" normalizeH="0" baseline="0" noProof="0" dirty="0">
                <a:ln>
                  <a:noFill/>
                </a:ln>
                <a:solidFill>
                  <a:srgbClr val="383B3E"/>
                </a:solidFill>
                <a:effectLst/>
                <a:uLnTx/>
                <a:uFillTx/>
                <a:latin typeface="Arial" panose="020B0604020202020204"/>
                <a:ea typeface="Arial"/>
                <a:cs typeface="+mn-cs"/>
              </a:rPr>
              <a:t>Ne payez aucuns frais mensuels pendant 1 an</a:t>
            </a:r>
          </a:p>
        </p:txBody>
      </p:sp>
      <p:grpSp>
        <p:nvGrpSpPr>
          <p:cNvPr id="1028" name="Group 1027">
            <a:extLst>
              <a:ext uri="{FF2B5EF4-FFF2-40B4-BE49-F238E27FC236}">
                <a16:creationId xmlns:a16="http://schemas.microsoft.com/office/drawing/2014/main" id="{F5994D05-D26B-97EB-263B-5D92AE1FA65F}"/>
              </a:ext>
            </a:extLst>
          </p:cNvPr>
          <p:cNvGrpSpPr/>
          <p:nvPr/>
        </p:nvGrpSpPr>
        <p:grpSpPr>
          <a:xfrm>
            <a:off x="276415" y="1403639"/>
            <a:ext cx="397440" cy="397440"/>
            <a:chOff x="2592323" y="2924916"/>
            <a:chExt cx="640080" cy="640080"/>
          </a:xfrm>
        </p:grpSpPr>
        <p:sp>
          <p:nvSpPr>
            <p:cNvPr id="1029" name="Oval 1028">
              <a:extLst>
                <a:ext uri="{FF2B5EF4-FFF2-40B4-BE49-F238E27FC236}">
                  <a16:creationId xmlns:a16="http://schemas.microsoft.com/office/drawing/2014/main" id="{9EFAF3AF-5DB7-EB05-C23C-2A4AF9692B76}"/>
                </a:ext>
              </a:extLst>
            </p:cNvPr>
            <p:cNvSpPr/>
            <p:nvPr/>
          </p:nvSpPr>
          <p:spPr>
            <a:xfrm>
              <a:off x="2592323" y="2924916"/>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33" name="Graphic 1032">
              <a:extLst>
                <a:ext uri="{FF2B5EF4-FFF2-40B4-BE49-F238E27FC236}">
                  <a16:creationId xmlns:a16="http://schemas.microsoft.com/office/drawing/2014/main" id="{AFEAB744-229E-C4DC-F798-FFD40FD417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638043" y="2970636"/>
              <a:ext cx="548640" cy="548640"/>
            </a:xfrm>
            <a:prstGeom prst="rect">
              <a:avLst/>
            </a:prstGeom>
          </p:spPr>
        </p:pic>
      </p:grpSp>
      <p:sp>
        <p:nvSpPr>
          <p:cNvPr id="3" name="TextBox 2">
            <a:extLst>
              <a:ext uri="{FF2B5EF4-FFF2-40B4-BE49-F238E27FC236}">
                <a16:creationId xmlns:a16="http://schemas.microsoft.com/office/drawing/2014/main" id="{11C59537-C448-AB91-B58F-22E88CE923DE}"/>
              </a:ext>
            </a:extLst>
          </p:cNvPr>
          <p:cNvSpPr txBox="1"/>
          <p:nvPr/>
        </p:nvSpPr>
        <p:spPr>
          <a:xfrm>
            <a:off x="709860" y="4571615"/>
            <a:ext cx="3292173" cy="869469"/>
          </a:xfrm>
          <a:prstGeom prst="rect">
            <a:avLst/>
          </a:prstGeom>
          <a:noFill/>
        </p:spPr>
        <p:txBody>
          <a:bodyPr wrap="square" lIns="91440" tIns="45720" rIns="91440" bIns="4572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fr-CA" sz="1050" b="1" i="0" u="none" strike="noStrike" cap="none" normalizeH="0" baseline="0" noProof="0" dirty="0">
                <a:ln>
                  <a:noFill/>
                </a:ln>
                <a:solidFill>
                  <a:srgbClr val="383B3E"/>
                </a:solidFill>
                <a:effectLst/>
                <a:uLnTx/>
                <a:uFillTx/>
                <a:latin typeface="Arial" panose="020B0604020202020204"/>
                <a:ea typeface="Arial"/>
                <a:cs typeface="+mn-cs"/>
              </a:rPr>
              <a:t>Comment obtenir une prime forfaitaire de 100 $ :</a:t>
            </a:r>
          </a:p>
          <a:p>
            <a:pPr marL="171450" marR="0" lvl="0" indent="-171450"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000" b="0" i="0" u="none" strike="noStrike" cap="none" normalizeH="0" baseline="0" noProof="0" dirty="0">
                <a:ln>
                  <a:noFill/>
                </a:ln>
                <a:solidFill>
                  <a:srgbClr val="383B3E"/>
                </a:solidFill>
                <a:effectLst/>
                <a:uLnTx/>
                <a:uFillTx/>
                <a:latin typeface="Arial" panose="020B0604020202020204"/>
                <a:ea typeface="Arial"/>
                <a:cs typeface="+mn-cs"/>
              </a:rPr>
              <a:t>Ouvrez un Compte </a:t>
            </a:r>
            <a:r>
              <a:rPr kumimoji="0" lang="fr-CA" sz="1000" b="0" i="0" u="none" strike="noStrike" cap="none" normalizeH="0" baseline="0" noProof="0" dirty="0" err="1">
                <a:ln>
                  <a:noFill/>
                </a:ln>
                <a:solidFill>
                  <a:srgbClr val="383B3E"/>
                </a:solidFill>
                <a:effectLst/>
                <a:uLnTx/>
                <a:uFillTx/>
                <a:latin typeface="Arial" panose="020B0604020202020204"/>
                <a:ea typeface="Arial"/>
                <a:cs typeface="+mn-cs"/>
              </a:rPr>
              <a:t>Intelli</a:t>
            </a:r>
            <a:r>
              <a:rPr kumimoji="0" lang="fr-CA" sz="1000" b="0" i="0" u="none" strike="noStrike" cap="none" normalizeH="0" baseline="0" noProof="0" dirty="0">
                <a:ln>
                  <a:noFill/>
                </a:ln>
                <a:solidFill>
                  <a:srgbClr val="383B3E"/>
                </a:solidFill>
                <a:effectLst/>
                <a:uLnTx/>
                <a:uFillTx/>
                <a:latin typeface="Arial" panose="020B0604020202020204"/>
                <a:ea typeface="Arial"/>
                <a:cs typeface="+mn-cs"/>
              </a:rPr>
              <a:t> CIBC, établissez des dépôts périodiques de 500 $ ou plus dans les 60 jours et obtenez une approbation pour une carte de crédit admissible dans les 30 jours</a:t>
            </a:r>
          </a:p>
        </p:txBody>
      </p:sp>
      <p:grpSp>
        <p:nvGrpSpPr>
          <p:cNvPr id="9" name="Group 8">
            <a:extLst>
              <a:ext uri="{FF2B5EF4-FFF2-40B4-BE49-F238E27FC236}">
                <a16:creationId xmlns:a16="http://schemas.microsoft.com/office/drawing/2014/main" id="{5AEC9F17-08D0-5B45-EBFD-3043BA633405}"/>
              </a:ext>
            </a:extLst>
          </p:cNvPr>
          <p:cNvGrpSpPr/>
          <p:nvPr/>
        </p:nvGrpSpPr>
        <p:grpSpPr>
          <a:xfrm>
            <a:off x="276415" y="4559539"/>
            <a:ext cx="397440" cy="397440"/>
            <a:chOff x="2505456" y="1545336"/>
            <a:chExt cx="640080" cy="640080"/>
          </a:xfrm>
        </p:grpSpPr>
        <p:sp>
          <p:nvSpPr>
            <p:cNvPr id="17" name="Oval 16">
              <a:extLst>
                <a:ext uri="{FF2B5EF4-FFF2-40B4-BE49-F238E27FC236}">
                  <a16:creationId xmlns:a16="http://schemas.microsoft.com/office/drawing/2014/main" id="{06905CE5-D04E-AD82-B7FF-7AB5829A848E}"/>
                </a:ext>
              </a:extLst>
            </p:cNvPr>
            <p:cNvSpPr/>
            <p:nvPr/>
          </p:nvSpPr>
          <p:spPr>
            <a:xfrm>
              <a:off x="2505456" y="1545336"/>
              <a:ext cx="640080" cy="6400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C135F4ED-89F4-FB9F-AF4E-A00B515C1BDB}"/>
                </a:ext>
                <a:ext uri="{C183D7F6-B498-43B3-948B-1728B52AA6E4}">
                  <adec:decorative xmlns:adec="http://schemas.microsoft.com/office/drawing/2017/decorative" val="1"/>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2549652" y="1593300"/>
              <a:ext cx="551688" cy="548640"/>
            </a:xfrm>
            <a:prstGeom prst="rect">
              <a:avLst/>
            </a:prstGeom>
          </p:spPr>
        </p:pic>
      </p:grpSp>
    </p:spTree>
    <p:extLst>
      <p:ext uri="{BB962C8B-B14F-4D97-AF65-F5344CB8AC3E}">
        <p14:creationId xmlns:p14="http://schemas.microsoft.com/office/powerpoint/2010/main" val="296839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FA464-61DD-A5C3-E1CD-15A1636FFDB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D43FE8-B0EB-6D7D-CCAF-48B6D3558888}"/>
              </a:ext>
            </a:extLst>
          </p:cNvPr>
          <p:cNvSpPr>
            <a:spLocks noGrp="1"/>
          </p:cNvSpPr>
          <p:nvPr>
            <p:ph type="title"/>
          </p:nvPr>
        </p:nvSpPr>
        <p:spPr>
          <a:xfrm>
            <a:off x="243840" y="466976"/>
            <a:ext cx="11704320" cy="461665"/>
          </a:xfrm>
        </p:spPr>
        <p:txBody>
          <a:bodyPr vert="horz" wrap="square" lIns="0" tIns="45720" rIns="0" bIns="45720" rtlCol="0" anchor="t" anchorCtr="0">
            <a:normAutofit/>
          </a:bodyPr>
          <a:lstStyle/>
          <a:p>
            <a:r>
              <a:rPr lang="fr-FR" dirty="0"/>
              <a:t>Programme collectif de services bancaires</a:t>
            </a:r>
            <a:endParaRPr lang="fr-CA" dirty="0"/>
          </a:p>
        </p:txBody>
      </p:sp>
      <p:sp>
        <p:nvSpPr>
          <p:cNvPr id="3" name="Espace réservé du contenu 2">
            <a:extLst>
              <a:ext uri="{FF2B5EF4-FFF2-40B4-BE49-F238E27FC236}">
                <a16:creationId xmlns:a16="http://schemas.microsoft.com/office/drawing/2014/main" id="{30E546B3-279C-4632-25C6-9B4D524ADABA}"/>
              </a:ext>
            </a:extLst>
          </p:cNvPr>
          <p:cNvSpPr>
            <a:spLocks noGrp="1"/>
          </p:cNvSpPr>
          <p:nvPr>
            <p:ph sz="half" idx="1"/>
          </p:nvPr>
        </p:nvSpPr>
        <p:spPr>
          <a:xfrm>
            <a:off x="473075" y="1073481"/>
            <a:ext cx="5622925" cy="755319"/>
          </a:xfrm>
        </p:spPr>
        <p:txBody>
          <a:bodyPr vert="horz" lIns="0" tIns="45720" rIns="0" bIns="45720" rtlCol="0" anchor="t" anchorCtr="0">
            <a:normAutofit lnSpcReduction="10000"/>
          </a:bodyPr>
          <a:lstStyle/>
          <a:p>
            <a:r>
              <a:rPr lang="fr-CA" b="1" dirty="0"/>
              <a:t>Volet Hypothèque : Construisons vos rêves ensemble </a:t>
            </a:r>
            <a:r>
              <a:rPr lang="fr-CA" dirty="0"/>
              <a:t>.</a:t>
            </a:r>
          </a:p>
          <a:p>
            <a:endParaRPr lang="fr-CA" dirty="0"/>
          </a:p>
          <a:p>
            <a:endParaRPr lang="fr-CA" dirty="0"/>
          </a:p>
        </p:txBody>
      </p:sp>
      <p:pic>
        <p:nvPicPr>
          <p:cNvPr id="11" name="Image 10" descr="Une image contenant intérieur, mur, sol, décoration d’intérieur&#10;&#10;Le contenu généré par l’IA peut être incorrect.">
            <a:extLst>
              <a:ext uri="{FF2B5EF4-FFF2-40B4-BE49-F238E27FC236}">
                <a16:creationId xmlns:a16="http://schemas.microsoft.com/office/drawing/2014/main" id="{5E0EA6E2-64BE-3D20-F6DC-BA95B9D0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651" y="142813"/>
            <a:ext cx="5527827" cy="1685987"/>
          </a:xfrm>
          <a:prstGeom prst="rect">
            <a:avLst/>
          </a:prstGeom>
          <a:noFill/>
        </p:spPr>
      </p:pic>
      <p:sp>
        <p:nvSpPr>
          <p:cNvPr id="6" name="Espace réservé du numéro de diapositive 5">
            <a:extLst>
              <a:ext uri="{FF2B5EF4-FFF2-40B4-BE49-F238E27FC236}">
                <a16:creationId xmlns:a16="http://schemas.microsoft.com/office/drawing/2014/main" id="{094D87AF-47F8-B21B-EF35-155E9E4AE35A}"/>
              </a:ext>
            </a:extLst>
          </p:cNvPr>
          <p:cNvSpPr>
            <a:spLocks noGrp="1"/>
          </p:cNvSpPr>
          <p:nvPr>
            <p:ph type="sldNum" sz="quarter" idx="15"/>
          </p:nvPr>
        </p:nvSpPr>
        <p:spPr>
          <a:xfrm>
            <a:off x="9189719" y="6473039"/>
            <a:ext cx="2743200" cy="184666"/>
          </a:xfrm>
        </p:spPr>
        <p:txBody>
          <a:bodyPr vert="horz" lIns="0" tIns="0" rIns="0" bIns="0" rtlCol="0" anchor="b" anchorCtr="0">
            <a:normAutofit/>
          </a:bodyPr>
          <a:lstStyle/>
          <a:p>
            <a:pPr>
              <a:spcAft>
                <a:spcPts val="600"/>
              </a:spcAft>
            </a:pPr>
            <a:r>
              <a:rPr lang="en-US"/>
              <a:t>3</a:t>
            </a:r>
          </a:p>
        </p:txBody>
      </p:sp>
      <p:sp>
        <p:nvSpPr>
          <p:cNvPr id="30" name="ZoneTexte 29">
            <a:extLst>
              <a:ext uri="{FF2B5EF4-FFF2-40B4-BE49-F238E27FC236}">
                <a16:creationId xmlns:a16="http://schemas.microsoft.com/office/drawing/2014/main" id="{4745ED92-188A-A5BE-F131-D964AEFA6BF8}"/>
              </a:ext>
            </a:extLst>
          </p:cNvPr>
          <p:cNvSpPr txBox="1"/>
          <p:nvPr/>
        </p:nvSpPr>
        <p:spPr>
          <a:xfrm>
            <a:off x="243840" y="1576378"/>
            <a:ext cx="8261464" cy="4861972"/>
          </a:xfrm>
          <a:prstGeom prst="rect">
            <a:avLst/>
          </a:prstGeom>
          <a:noFill/>
        </p:spPr>
        <p:txBody>
          <a:bodyPr wrap="square" lIns="91440" tIns="45720" rIns="91440" bIns="45720" anchor="t">
            <a:spAutoFit/>
          </a:bodyPr>
          <a:lstStyle/>
          <a:p>
            <a:pPr>
              <a:lnSpc>
                <a:spcPct val="115000"/>
              </a:lnSpc>
              <a:spcAft>
                <a:spcPts val="1000"/>
              </a:spcAft>
              <a:buNone/>
            </a:pPr>
            <a:endParaRPr lang="fr-CA" sz="1100" b="1" kern="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CA" sz="1400" kern="100">
                <a:effectLst/>
                <a:latin typeface="Arial"/>
                <a:ea typeface="Calibri"/>
                <a:cs typeface="Times New Roman"/>
              </a:rPr>
              <a:t>-Consultation Personnalisée avec des CPH </a:t>
            </a:r>
            <a:r>
              <a:rPr lang="fr-CA" sz="1400" kern="100">
                <a:latin typeface="Arial"/>
                <a:ea typeface="Calibri"/>
                <a:cs typeface="Times New Roman"/>
              </a:rPr>
              <a:t>Conseillers En Prêts </a:t>
            </a:r>
            <a:r>
              <a:rPr lang="fr-CA" sz="1400" kern="100">
                <a:latin typeface="Arial"/>
                <a:ea typeface="Calibri"/>
                <a:cs typeface="Arial"/>
              </a:rPr>
              <a:t>Hypothécaire</a:t>
            </a:r>
            <a:r>
              <a:rPr lang="fr-CA" sz="1400" kern="100">
                <a:latin typeface="Arial"/>
                <a:ea typeface="Calibri"/>
                <a:cs typeface="Times New Roman"/>
              </a:rPr>
              <a:t> expérimentés</a:t>
            </a:r>
            <a:r>
              <a:rPr lang="fr-CA" sz="1400" kern="100">
                <a:effectLst/>
                <a:latin typeface="Arial"/>
                <a:ea typeface="Calibri"/>
                <a:cs typeface="Times New Roman"/>
              </a:rPr>
              <a:t> et dévoués aux membres de l'association </a:t>
            </a:r>
          </a:p>
          <a:p>
            <a:pPr>
              <a:lnSpc>
                <a:spcPct val="115000"/>
              </a:lnSpc>
              <a:spcAft>
                <a:spcPts val="1000"/>
              </a:spcAft>
              <a:buNone/>
            </a:pPr>
            <a:r>
              <a:rPr lang="fr-CA" sz="1400" kern="100">
                <a:effectLst/>
                <a:latin typeface="Arial"/>
                <a:ea typeface="Calibri"/>
                <a:cs typeface="Times New Roman"/>
              </a:rPr>
              <a:t>-Séances de conseils privées ou ateliers éducatifs sur l’achat immobilier, le refinancement, ou l’investissement locatif.</a:t>
            </a:r>
          </a:p>
          <a:p>
            <a:pPr>
              <a:lnSpc>
                <a:spcPct val="115000"/>
              </a:lnSpc>
              <a:spcAft>
                <a:spcPts val="1000"/>
              </a:spcAft>
              <a:buNone/>
            </a:pPr>
            <a:r>
              <a:rPr lang="fr-CA" sz="1400" kern="100">
                <a:effectLst/>
                <a:latin typeface="Arial"/>
                <a:ea typeface="Calibri"/>
                <a:cs typeface="Times New Roman"/>
              </a:rPr>
              <a:t>- Analyse gratuite du Portefeuille Hypothécaire</a:t>
            </a:r>
          </a:p>
          <a:p>
            <a:pPr>
              <a:lnSpc>
                <a:spcPct val="115000"/>
              </a:lnSpc>
              <a:spcAft>
                <a:spcPts val="1000"/>
              </a:spcAft>
              <a:buNone/>
            </a:pPr>
            <a:r>
              <a:rPr lang="fr-CA" sz="1400" kern="100">
                <a:effectLst/>
                <a:latin typeface="Arial"/>
                <a:ea typeface="Calibri"/>
                <a:cs typeface="Times New Roman"/>
              </a:rPr>
              <a:t>-Revue gratuite des hypothèques existantes des membres pour identifier des opportunités d’économies ou d’optimisation.</a:t>
            </a:r>
          </a:p>
          <a:p>
            <a:pPr>
              <a:lnSpc>
                <a:spcPct val="115000"/>
              </a:lnSpc>
              <a:spcAft>
                <a:spcPts val="1000"/>
              </a:spcAft>
              <a:buNone/>
            </a:pPr>
            <a:r>
              <a:rPr lang="fr-CA" sz="1400" kern="100">
                <a:effectLst/>
                <a:latin typeface="Arial"/>
                <a:ea typeface="Calibri"/>
                <a:cs typeface="Times New Roman"/>
              </a:rPr>
              <a:t>-Outils digitaux de pointe pour faciliter la soumission et le suivi des demandes.</a:t>
            </a:r>
          </a:p>
          <a:p>
            <a:pPr>
              <a:lnSpc>
                <a:spcPct val="115000"/>
              </a:lnSpc>
              <a:spcAft>
                <a:spcPts val="1000"/>
              </a:spcAft>
              <a:buNone/>
            </a:pPr>
            <a:r>
              <a:rPr lang="fr-CA" sz="1400" kern="100">
                <a:effectLst/>
                <a:latin typeface="Arial"/>
                <a:ea typeface="Calibri"/>
                <a:cs typeface="Times New Roman"/>
              </a:rPr>
              <a:t>- Événements Exclusifs</a:t>
            </a:r>
          </a:p>
          <a:p>
            <a:pPr>
              <a:lnSpc>
                <a:spcPct val="115000"/>
              </a:lnSpc>
              <a:spcAft>
                <a:spcPts val="1000"/>
              </a:spcAft>
              <a:buNone/>
            </a:pPr>
            <a:r>
              <a:rPr lang="fr-CA" sz="1400" kern="100">
                <a:effectLst/>
                <a:latin typeface="Arial"/>
                <a:ea typeface="Calibri"/>
                <a:cs typeface="Times New Roman"/>
              </a:rPr>
              <a:t>-Organisation de webinaires, séminaires ou journées portes ouvertes réservés aux membres de l’association.</a:t>
            </a:r>
          </a:p>
          <a:p>
            <a:pPr>
              <a:lnSpc>
                <a:spcPct val="115000"/>
              </a:lnSpc>
              <a:spcAft>
                <a:spcPts val="1000"/>
              </a:spcAft>
              <a:buNone/>
            </a:pPr>
            <a:r>
              <a:rPr lang="fr-CA" sz="1400" kern="100">
                <a:effectLst/>
                <a:latin typeface="Arial"/>
                <a:ea typeface="Calibri"/>
                <a:cs typeface="Times New Roman"/>
              </a:rPr>
              <a:t>- Solutions sur Mesure : Programme Professionnel, Programme Nouvel arrivant, Programme Clients à haute valeur, Programme des  biens locatifs .</a:t>
            </a:r>
            <a:r>
              <a:rPr lang="fr-CA" sz="1400" b="1" kern="100">
                <a:effectLst/>
                <a:latin typeface="Arial"/>
                <a:ea typeface="Calibri"/>
                <a:cs typeface="Times New Roman"/>
              </a:rPr>
              <a:t> </a:t>
            </a:r>
          </a:p>
          <a:p>
            <a:pPr>
              <a:lnSpc>
                <a:spcPct val="115000"/>
              </a:lnSpc>
              <a:spcAft>
                <a:spcPts val="1000"/>
              </a:spcAft>
              <a:buNone/>
            </a:pPr>
            <a:endParaRPr lang="fr-CA" sz="12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CIBC SQUARE Tower Podium, Overbuild &amp; Pedestrian Bridge - Walters Group Inc.">
            <a:extLst>
              <a:ext uri="{FF2B5EF4-FFF2-40B4-BE49-F238E27FC236}">
                <a16:creationId xmlns:a16="http://schemas.microsoft.com/office/drawing/2014/main" id="{38AD0398-4327-A136-C69D-F40F6883F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605" y="1915886"/>
            <a:ext cx="3494314" cy="47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5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DE0103-B679-4A09-B2B6-37C2BA473B99}"/>
              </a:ext>
            </a:extLst>
          </p:cNvPr>
          <p:cNvSpPr>
            <a:spLocks noGrp="1"/>
          </p:cNvSpPr>
          <p:nvPr>
            <p:ph type="sldNum" sz="quarter" idx="12"/>
            <p:custDataLst>
              <p:tags r:id="rId1"/>
            </p:custDataLst>
          </p:nvPr>
        </p:nvSpPr>
        <p:spPr>
          <a:xfrm>
            <a:off x="9272686" y="6515681"/>
            <a:ext cx="2743200" cy="227435"/>
          </a:xfrm>
        </p:spPr>
        <p:txBody>
          <a:bodyPr/>
          <a:lstStyle/>
          <a:p>
            <a:r>
              <a:rPr lang="fr-CA" sz="1200"/>
              <a:t>5</a:t>
            </a:r>
          </a:p>
        </p:txBody>
      </p:sp>
      <p:sp>
        <p:nvSpPr>
          <p:cNvPr id="7" name="Flowchart: Process 6">
            <a:extLst>
              <a:ext uri="{FF2B5EF4-FFF2-40B4-BE49-F238E27FC236}">
                <a16:creationId xmlns:a16="http://schemas.microsoft.com/office/drawing/2014/main" id="{3F6C990A-F3B4-423D-A01F-9F1EF204B902}"/>
              </a:ext>
            </a:extLst>
          </p:cNvPr>
          <p:cNvSpPr/>
          <p:nvPr>
            <p:custDataLst>
              <p:tags r:id="rId2"/>
            </p:custDataLst>
          </p:nvPr>
        </p:nvSpPr>
        <p:spPr>
          <a:xfrm>
            <a:off x="315135" y="2010882"/>
            <a:ext cx="10751236" cy="2318414"/>
          </a:xfrm>
          <a:prstGeom prst="flowChartProcess">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2" descr="Image result for friday harbour logo">
            <a:extLst>
              <a:ext uri="{FF2B5EF4-FFF2-40B4-BE49-F238E27FC236}">
                <a16:creationId xmlns:a16="http://schemas.microsoft.com/office/drawing/2014/main" id="{63341D15-F0DE-49B0-B59C-4049F044CFED}"/>
              </a:ext>
            </a:extLst>
          </p:cNvPr>
          <p:cNvPicPr>
            <a:picLocks noChangeAspect="1" noChangeArrowheads="1"/>
          </p:cNvPicPr>
          <p:nvPr>
            <p:custDataLst>
              <p:tags r:id="rId3"/>
            </p:custDataLst>
          </p:nvPr>
        </p:nvPicPr>
        <p:blipFill>
          <a:blip r:embed="rId3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15791" y="372829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CC1AC19-E052-44E0-A64A-4D7F38D02E19}"/>
              </a:ext>
            </a:extLst>
          </p:cNvPr>
          <p:cNvPicPr>
            <a:picLocks noChangeAspect="1" noChangeArrowheads="1"/>
          </p:cNvPicPr>
          <p:nvPr>
            <p:custDataLst>
              <p:tags r:id="rId4"/>
            </p:custDataLst>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571" y="2092839"/>
            <a:ext cx="998523" cy="750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Westbow Saskatchewan - Home | Facebook">
            <a:extLst>
              <a:ext uri="{FF2B5EF4-FFF2-40B4-BE49-F238E27FC236}">
                <a16:creationId xmlns:a16="http://schemas.microsoft.com/office/drawing/2014/main" id="{ED52E18C-C87C-4BB2-B921-2346883AB1DF}"/>
              </a:ext>
            </a:extLst>
          </p:cNvPr>
          <p:cNvPicPr>
            <a:picLocks noChangeAspect="1" noChangeArrowheads="1"/>
          </p:cNvPicPr>
          <p:nvPr>
            <p:custDataLst>
              <p:tags r:id="rId5"/>
            </p:custDataLst>
          </p:nvPr>
        </p:nvPicPr>
        <p:blipFill>
          <a:blip r:embed="rId37">
            <a:extLst>
              <a:ext uri="{28A0092B-C50C-407E-A947-70E740481C1C}">
                <a14:useLocalDpi xmlns:a14="http://schemas.microsoft.com/office/drawing/2010/main" val="0"/>
              </a:ext>
            </a:extLst>
          </a:blip>
          <a:srcRect/>
          <a:stretch>
            <a:fillRect/>
          </a:stretch>
        </p:blipFill>
        <p:spPr bwMode="auto">
          <a:xfrm>
            <a:off x="1812399" y="3605481"/>
            <a:ext cx="713232"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6213811B-F514-4D0C-883E-17F3F28EDBBD}"/>
              </a:ext>
            </a:extLst>
          </p:cNvPr>
          <p:cNvPicPr>
            <a:picLocks noChangeAspect="1"/>
          </p:cNvPicPr>
          <p:nvPr>
            <p:custDataLst>
              <p:tags r:id="rId6"/>
            </p:custDataLst>
          </p:nvPr>
        </p:nvPicPr>
        <p:blipFill rotWithShape="1">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t="22692" b="28467"/>
          <a:stretch/>
        </p:blipFill>
        <p:spPr>
          <a:xfrm>
            <a:off x="5585123" y="3088285"/>
            <a:ext cx="888553" cy="384079"/>
          </a:xfrm>
          <a:prstGeom prst="rect">
            <a:avLst/>
          </a:prstGeom>
        </p:spPr>
      </p:pic>
      <p:pic>
        <p:nvPicPr>
          <p:cNvPr id="15" name="Picture 14" descr="CanCap Mortgage Group Corp. - Home | Facebook">
            <a:extLst>
              <a:ext uri="{FF2B5EF4-FFF2-40B4-BE49-F238E27FC236}">
                <a16:creationId xmlns:a16="http://schemas.microsoft.com/office/drawing/2014/main" id="{E03B2579-6E88-49A0-844D-BEDCDAC1C84A}"/>
              </a:ext>
            </a:extLst>
          </p:cNvPr>
          <p:cNvPicPr>
            <a:picLocks noChangeAspect="1" noChangeArrowheads="1"/>
          </p:cNvPicPr>
          <p:nvPr>
            <p:custDataLst>
              <p:tags r:id="rId7"/>
            </p:custDataLst>
          </p:nvPr>
        </p:nvPicPr>
        <p:blipFill rotWithShape="1">
          <a:blip r:embed="rId39">
            <a:extLst>
              <a:ext uri="{28A0092B-C50C-407E-A947-70E740481C1C}">
                <a14:useLocalDpi xmlns:a14="http://schemas.microsoft.com/office/drawing/2010/main" val="0"/>
              </a:ext>
            </a:extLst>
          </a:blip>
          <a:srcRect l="12742" t="27918" r="18803" b="40788"/>
          <a:stretch/>
        </p:blipFill>
        <p:spPr bwMode="auto">
          <a:xfrm>
            <a:off x="4065311" y="3065720"/>
            <a:ext cx="111358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Inossem | LinkedIn">
            <a:extLst>
              <a:ext uri="{FF2B5EF4-FFF2-40B4-BE49-F238E27FC236}">
                <a16:creationId xmlns:a16="http://schemas.microsoft.com/office/drawing/2014/main" id="{75186141-83CD-4482-A9AE-295688AD1AE1}"/>
              </a:ext>
            </a:extLst>
          </p:cNvPr>
          <p:cNvPicPr>
            <a:picLocks noChangeAspect="1" noChangeArrowheads="1"/>
          </p:cNvPicPr>
          <p:nvPr>
            <p:custDataLst>
              <p:tags r:id="rId8"/>
            </p:custDataLst>
          </p:nvPr>
        </p:nvPicPr>
        <p:blipFill rotWithShape="1">
          <a:blip r:embed="rId40">
            <a:extLst>
              <a:ext uri="{28A0092B-C50C-407E-A947-70E740481C1C}">
                <a14:useLocalDpi xmlns:a14="http://schemas.microsoft.com/office/drawing/2010/main" val="0"/>
              </a:ext>
            </a:extLst>
          </a:blip>
          <a:srcRect b="19731"/>
          <a:stretch/>
        </p:blipFill>
        <p:spPr bwMode="auto">
          <a:xfrm>
            <a:off x="2897551" y="2765244"/>
            <a:ext cx="940524" cy="7757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Telus customer service: phone number, hours &amp;amp; reviews">
            <a:extLst>
              <a:ext uri="{FF2B5EF4-FFF2-40B4-BE49-F238E27FC236}">
                <a16:creationId xmlns:a16="http://schemas.microsoft.com/office/drawing/2014/main" id="{9CACA768-1C22-4B6E-A44C-31405FB5FB52}"/>
              </a:ext>
            </a:extLst>
          </p:cNvPr>
          <p:cNvPicPr>
            <a:picLocks noChangeAspect="1" noChangeArrowheads="1"/>
          </p:cNvPicPr>
          <p:nvPr>
            <p:custDataLst>
              <p:tags r:id="rId9"/>
            </p:custDataLst>
          </p:nvPr>
        </p:nvPicPr>
        <p:blipFill>
          <a:blip r:embed="rId41">
            <a:extLst>
              <a:ext uri="{28A0092B-C50C-407E-A947-70E740481C1C}">
                <a14:useLocalDpi xmlns:a14="http://schemas.microsoft.com/office/drawing/2010/main" val="0"/>
              </a:ext>
            </a:extLst>
          </a:blip>
          <a:srcRect/>
          <a:stretch>
            <a:fillRect/>
          </a:stretch>
        </p:blipFill>
        <p:spPr bwMode="auto">
          <a:xfrm>
            <a:off x="5591238" y="2137721"/>
            <a:ext cx="882438" cy="70594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FA0C32C-A76B-4B11-8492-F0160FC27C6B}"/>
              </a:ext>
            </a:extLst>
          </p:cNvPr>
          <p:cNvSpPr/>
          <p:nvPr>
            <p:custDataLst>
              <p:tags r:id="rId10"/>
            </p:custDataLst>
          </p:nvPr>
        </p:nvSpPr>
        <p:spPr>
          <a:xfrm>
            <a:off x="311067" y="1721544"/>
            <a:ext cx="8010151" cy="276999"/>
          </a:xfrm>
          <a:prstGeom prst="rect">
            <a:avLst/>
          </a:prstGeom>
          <a:solidFill>
            <a:srgbClr val="D6E7F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a:solidFill>
                  <a:schemeClr val="tx1">
                    <a:lumMod val="75000"/>
                    <a:lumOff val="25000"/>
                  </a:schemeClr>
                </a:solidFill>
                <a:latin typeface="Segoe UI Light" panose="020B0502040204020203" pitchFamily="34" charset="0"/>
                <a:cs typeface="Segoe UI Light" panose="020B0502040204020203" pitchFamily="34" charset="0"/>
              </a:rPr>
              <a:t>Tous les employés/emplacements</a:t>
            </a:r>
          </a:p>
        </p:txBody>
      </p:sp>
      <p:pic>
        <p:nvPicPr>
          <p:cNvPr id="23" name="Picture 8" descr="Brink&amp;#39;s Home Page - Brink&amp;#39;s Canada">
            <a:extLst>
              <a:ext uri="{FF2B5EF4-FFF2-40B4-BE49-F238E27FC236}">
                <a16:creationId xmlns:a16="http://schemas.microsoft.com/office/drawing/2014/main" id="{2EA473A0-FF09-4A45-9258-ACF8AAAA0D34}"/>
              </a:ext>
            </a:extLst>
          </p:cNvPr>
          <p:cNvPicPr>
            <a:picLocks noChangeAspect="1" noChangeArrowheads="1"/>
          </p:cNvPicPr>
          <p:nvPr>
            <p:custDataLst>
              <p:tags r:id="rId11"/>
            </p:custDataLst>
          </p:nvPr>
        </p:nvPicPr>
        <p:blipFill>
          <a:blip r:embed="rId42">
            <a:extLst>
              <a:ext uri="{28A0092B-C50C-407E-A947-70E740481C1C}">
                <a14:useLocalDpi xmlns:a14="http://schemas.microsoft.com/office/drawing/2010/main" val="0"/>
              </a:ext>
            </a:extLst>
          </a:blip>
          <a:srcRect/>
          <a:stretch>
            <a:fillRect/>
          </a:stretch>
        </p:blipFill>
        <p:spPr bwMode="auto">
          <a:xfrm>
            <a:off x="6900503" y="3152640"/>
            <a:ext cx="1349007" cy="2362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FYidoctors - Home | Facebook">
            <a:extLst>
              <a:ext uri="{FF2B5EF4-FFF2-40B4-BE49-F238E27FC236}">
                <a16:creationId xmlns:a16="http://schemas.microsoft.com/office/drawing/2014/main" id="{BBFEFC37-E32A-4B1E-AC45-7864E761A1C0}"/>
              </a:ext>
            </a:extLst>
          </p:cNvPr>
          <p:cNvPicPr>
            <a:picLocks noChangeAspect="1" noChangeArrowheads="1"/>
          </p:cNvPicPr>
          <p:nvPr>
            <p:custDataLst>
              <p:tags r:id="rId12"/>
            </p:custDataLst>
          </p:nvPr>
        </p:nvPicPr>
        <p:blipFill rotWithShape="1">
          <a:blip r:embed="rId43">
            <a:extLst>
              <a:ext uri="{28A0092B-C50C-407E-A947-70E740481C1C}">
                <a14:useLocalDpi xmlns:a14="http://schemas.microsoft.com/office/drawing/2010/main" val="0"/>
              </a:ext>
            </a:extLst>
          </a:blip>
          <a:srcRect t="14141" b="19662"/>
          <a:stretch/>
        </p:blipFill>
        <p:spPr bwMode="auto">
          <a:xfrm>
            <a:off x="505256" y="2907946"/>
            <a:ext cx="1092058" cy="713232"/>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3D6DF95E-99A2-4514-9A58-A8CA60F191D4}"/>
              </a:ext>
            </a:extLst>
          </p:cNvPr>
          <p:cNvSpPr>
            <a:spLocks noGrp="1"/>
          </p:cNvSpPr>
          <p:nvPr>
            <p:ph type="title"/>
            <p:custDataLst>
              <p:tags r:id="rId13"/>
            </p:custDataLst>
          </p:nvPr>
        </p:nvSpPr>
        <p:spPr>
          <a:xfrm>
            <a:off x="304800" y="228601"/>
            <a:ext cx="11571005" cy="523220"/>
          </a:xfrm>
          <a:noFill/>
        </p:spPr>
        <p:txBody>
          <a:bodyPr wrap="square" rtlCol="0">
            <a:spAutoFit/>
          </a:bodyPr>
          <a:lstStyle/>
          <a:p>
            <a:r>
              <a:rPr lang="fr-CA" sz="2800" b="1">
                <a:latin typeface="Segoe UI Light" panose="020B0502040204020203" pitchFamily="34" charset="0"/>
                <a:ea typeface="Segoe UI Light"/>
                <a:cs typeface="Segoe UI Light" panose="020B0502040204020203" pitchFamily="34" charset="0"/>
              </a:rPr>
              <a:t> </a:t>
            </a:r>
            <a:r>
              <a:rPr lang="fr-CA" b="1">
                <a:latin typeface="Segoe UI Light" panose="020B0502040204020203" pitchFamily="34" charset="0"/>
                <a:ea typeface="Segoe UI Light"/>
                <a:cs typeface="Segoe UI Light" panose="020B0502040204020203" pitchFamily="34" charset="0"/>
              </a:rPr>
              <a:t>Tableau de bord du partenariat</a:t>
            </a:r>
          </a:p>
        </p:txBody>
      </p:sp>
      <p:sp>
        <p:nvSpPr>
          <p:cNvPr id="47" name="Rectangle 46">
            <a:extLst>
              <a:ext uri="{FF2B5EF4-FFF2-40B4-BE49-F238E27FC236}">
                <a16:creationId xmlns:a16="http://schemas.microsoft.com/office/drawing/2014/main" id="{D4568B19-3419-4285-9444-455F0D74D34B}"/>
              </a:ext>
            </a:extLst>
          </p:cNvPr>
          <p:cNvSpPr/>
          <p:nvPr>
            <p:custDataLst>
              <p:tags r:id="rId14"/>
            </p:custDataLst>
          </p:nvPr>
        </p:nvSpPr>
        <p:spPr>
          <a:xfrm>
            <a:off x="304800" y="4626490"/>
            <a:ext cx="11582396" cy="276999"/>
          </a:xfrm>
          <a:prstGeom prst="rect">
            <a:avLst/>
          </a:prstGeom>
          <a:solidFill>
            <a:srgbClr val="F2F3F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b="1">
                <a:solidFill>
                  <a:schemeClr val="tx1">
                    <a:lumMod val="75000"/>
                    <a:lumOff val="25000"/>
                  </a:schemeClr>
                </a:solidFill>
                <a:latin typeface="Segoe UI Light" panose="020B0502040204020203" pitchFamily="34" charset="0"/>
                <a:cs typeface="Segoe UI Light" panose="020B0502040204020203" pitchFamily="34" charset="0"/>
              </a:rPr>
              <a:t>Emplacements enregistrés uniquement</a:t>
            </a:r>
          </a:p>
        </p:txBody>
      </p:sp>
      <p:pic>
        <p:nvPicPr>
          <p:cNvPr id="48" name="Picture 6" descr="Canadian Tire - Wikipedia">
            <a:extLst>
              <a:ext uri="{FF2B5EF4-FFF2-40B4-BE49-F238E27FC236}">
                <a16:creationId xmlns:a16="http://schemas.microsoft.com/office/drawing/2014/main" id="{F0CC02E7-2328-4BF4-AB62-3F12BC7B5B67}"/>
              </a:ext>
            </a:extLst>
          </p:cNvPr>
          <p:cNvPicPr>
            <a:picLocks noChangeAspect="1" noChangeArrowheads="1"/>
          </p:cNvPicPr>
          <p:nvPr>
            <p:custDataLst>
              <p:tags r:id="rId15"/>
            </p:custDataLst>
          </p:nvPr>
        </p:nvPicPr>
        <p:blipFill>
          <a:blip r:embed="rId44">
            <a:extLst>
              <a:ext uri="{28A0092B-C50C-407E-A947-70E740481C1C}">
                <a14:useLocalDpi xmlns:a14="http://schemas.microsoft.com/office/drawing/2010/main" val="0"/>
              </a:ext>
            </a:extLst>
          </a:blip>
          <a:srcRect/>
          <a:stretch>
            <a:fillRect/>
          </a:stretch>
        </p:blipFill>
        <p:spPr bwMode="auto">
          <a:xfrm>
            <a:off x="748329" y="4917852"/>
            <a:ext cx="920021" cy="780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Terrapure Environmental acquires leading environmental services business in  Greater Montreal">
            <a:extLst>
              <a:ext uri="{FF2B5EF4-FFF2-40B4-BE49-F238E27FC236}">
                <a16:creationId xmlns:a16="http://schemas.microsoft.com/office/drawing/2014/main" id="{CB0527D9-1826-4BC5-AD60-B5E3141D7780}"/>
              </a:ext>
            </a:extLst>
          </p:cNvPr>
          <p:cNvPicPr>
            <a:picLocks noChangeAspect="1" noChangeArrowheads="1"/>
          </p:cNvPicPr>
          <p:nvPr>
            <p:custDataLst>
              <p:tags r:id="rId16"/>
            </p:custDataLst>
          </p:nvPr>
        </p:nvPicPr>
        <p:blipFill rotWithShape="1">
          <a:blip r:embed="rId45">
            <a:extLst>
              <a:ext uri="{28A0092B-C50C-407E-A947-70E740481C1C}">
                <a14:useLocalDpi xmlns:a14="http://schemas.microsoft.com/office/drawing/2010/main" val="0"/>
              </a:ext>
            </a:extLst>
          </a:blip>
          <a:srcRect t="14172"/>
          <a:stretch/>
        </p:blipFill>
        <p:spPr bwMode="auto">
          <a:xfrm>
            <a:off x="2312797" y="5017420"/>
            <a:ext cx="1514945" cy="7818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McDonalds Logo, history, meaning, symbol, PNG">
            <a:extLst>
              <a:ext uri="{FF2B5EF4-FFF2-40B4-BE49-F238E27FC236}">
                <a16:creationId xmlns:a16="http://schemas.microsoft.com/office/drawing/2014/main" id="{4EE196C7-1BE2-4257-8668-E2CC7508374B}"/>
              </a:ext>
            </a:extLst>
          </p:cNvPr>
          <p:cNvPicPr>
            <a:picLocks noChangeAspect="1" noChangeArrowheads="1"/>
          </p:cNvPicPr>
          <p:nvPr>
            <p:custDataLst>
              <p:tags r:id="rId17"/>
            </p:custDataLst>
          </p:nvPr>
        </p:nvPicPr>
        <p:blipFill>
          <a:blip r:embed="rId46">
            <a:extLst>
              <a:ext uri="{28A0092B-C50C-407E-A947-70E740481C1C}">
                <a14:useLocalDpi xmlns:a14="http://schemas.microsoft.com/office/drawing/2010/main" val="0"/>
              </a:ext>
            </a:extLst>
          </a:blip>
          <a:srcRect/>
          <a:stretch>
            <a:fillRect/>
          </a:stretch>
        </p:blipFill>
        <p:spPr bwMode="auto">
          <a:xfrm>
            <a:off x="4265479" y="5041451"/>
            <a:ext cx="1209699" cy="6804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Shoppers Drug Mart Locations">
            <a:extLst>
              <a:ext uri="{FF2B5EF4-FFF2-40B4-BE49-F238E27FC236}">
                <a16:creationId xmlns:a16="http://schemas.microsoft.com/office/drawing/2014/main" id="{483957CC-DA48-408F-835B-1A4BB4EEB892}"/>
              </a:ext>
            </a:extLst>
          </p:cNvPr>
          <p:cNvPicPr>
            <a:picLocks noChangeAspect="1" noChangeArrowheads="1"/>
          </p:cNvPicPr>
          <p:nvPr>
            <p:custDataLst>
              <p:tags r:id="rId18"/>
            </p:custDataLst>
          </p:nvPr>
        </p:nvPicPr>
        <p:blipFill>
          <a:blip r:embed="rId47">
            <a:extLst>
              <a:ext uri="{28A0092B-C50C-407E-A947-70E740481C1C}">
                <a14:useLocalDpi xmlns:a14="http://schemas.microsoft.com/office/drawing/2010/main" val="0"/>
              </a:ext>
            </a:extLst>
          </a:blip>
          <a:srcRect/>
          <a:stretch>
            <a:fillRect/>
          </a:stretch>
        </p:blipFill>
        <p:spPr bwMode="auto">
          <a:xfrm>
            <a:off x="5916830" y="5201604"/>
            <a:ext cx="1967345" cy="370927"/>
          </a:xfrm>
          <a:prstGeom prst="rect">
            <a:avLst/>
          </a:prstGeom>
          <a:noFill/>
          <a:extLst>
            <a:ext uri="{909E8E84-426E-40DD-AFC4-6F175D3DCCD1}">
              <a14:hiddenFill xmlns:a14="http://schemas.microsoft.com/office/drawing/2010/main">
                <a:solidFill>
                  <a:srgbClr val="FFFFFF"/>
                </a:solidFill>
              </a14:hiddenFill>
            </a:ext>
          </a:extLst>
        </p:spPr>
      </p:pic>
      <p:sp>
        <p:nvSpPr>
          <p:cNvPr id="52" name="Flowchart: Process 51">
            <a:extLst>
              <a:ext uri="{FF2B5EF4-FFF2-40B4-BE49-F238E27FC236}">
                <a16:creationId xmlns:a16="http://schemas.microsoft.com/office/drawing/2014/main" id="{49C6A34B-37BC-40B1-80AA-AD2738000410}"/>
              </a:ext>
            </a:extLst>
          </p:cNvPr>
          <p:cNvSpPr/>
          <p:nvPr>
            <p:custDataLst>
              <p:tags r:id="rId19"/>
            </p:custDataLst>
          </p:nvPr>
        </p:nvSpPr>
        <p:spPr>
          <a:xfrm>
            <a:off x="304801" y="4915982"/>
            <a:ext cx="11571004" cy="883332"/>
          </a:xfrm>
          <a:prstGeom prst="flowChartProcess">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AutoShape 6" descr="Scouts Canada Logo PNG Transparent &amp;amp; SVG Vector - Freebie Supply">
            <a:extLst>
              <a:ext uri="{FF2B5EF4-FFF2-40B4-BE49-F238E27FC236}">
                <a16:creationId xmlns:a16="http://schemas.microsoft.com/office/drawing/2014/main" id="{A4B2A275-55C1-4500-B182-77E287864BFD}"/>
              </a:ext>
            </a:extLst>
          </p:cNvPr>
          <p:cNvSpPr>
            <a:spLocks noChangeAspect="1" noChangeArrowheads="1"/>
          </p:cNvSpPr>
          <p:nvPr>
            <p:custDataLst>
              <p:tags r:id="rId20"/>
            </p:custDataLst>
          </p:nvPr>
        </p:nvSpPr>
        <p:spPr bwMode="auto">
          <a:xfrm>
            <a:off x="5943600" y="3705510"/>
            <a:ext cx="731520" cy="7315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EllisDon Celebrates 70 Year Milestone">
            <a:extLst>
              <a:ext uri="{FF2B5EF4-FFF2-40B4-BE49-F238E27FC236}">
                <a16:creationId xmlns:a16="http://schemas.microsoft.com/office/drawing/2014/main" id="{5AA387B8-CBE5-40B1-A992-B6A3DA78004A}"/>
              </a:ext>
            </a:extLst>
          </p:cNvPr>
          <p:cNvPicPr>
            <a:picLocks noChangeAspect="1" noChangeArrowheads="1"/>
          </p:cNvPicPr>
          <p:nvPr>
            <p:custDataLst>
              <p:tags r:id="rId21"/>
            </p:custDataLst>
          </p:nvPr>
        </p:nvPicPr>
        <p:blipFill rotWithShape="1">
          <a:blip r:embed="rId48">
            <a:extLst>
              <a:ext uri="{28A0092B-C50C-407E-A947-70E740481C1C}">
                <a14:useLocalDpi xmlns:a14="http://schemas.microsoft.com/office/drawing/2010/main" val="0"/>
              </a:ext>
            </a:extLst>
          </a:blip>
          <a:srcRect t="5496"/>
          <a:stretch/>
        </p:blipFill>
        <p:spPr bwMode="auto">
          <a:xfrm>
            <a:off x="6874518" y="2092839"/>
            <a:ext cx="1103117" cy="905254"/>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Giant Tiger | Logopedia | Fandom">
            <a:extLst>
              <a:ext uri="{FF2B5EF4-FFF2-40B4-BE49-F238E27FC236}">
                <a16:creationId xmlns:a16="http://schemas.microsoft.com/office/drawing/2014/main" id="{4516BFAD-97E9-42F3-9111-F79DF88627C3}"/>
              </a:ext>
            </a:extLst>
          </p:cNvPr>
          <p:cNvPicPr>
            <a:picLocks noChangeAspect="1" noChangeArrowheads="1"/>
          </p:cNvPicPr>
          <p:nvPr>
            <p:custDataLst>
              <p:tags r:id="rId22"/>
            </p:custDataLst>
          </p:nvPr>
        </p:nvPicPr>
        <p:blipFill>
          <a:blip r:embed="rId49">
            <a:extLst>
              <a:ext uri="{28A0092B-C50C-407E-A947-70E740481C1C}">
                <a14:useLocalDpi xmlns:a14="http://schemas.microsoft.com/office/drawing/2010/main" val="0"/>
              </a:ext>
            </a:extLst>
          </a:blip>
          <a:srcRect/>
          <a:stretch>
            <a:fillRect/>
          </a:stretch>
        </p:blipFill>
        <p:spPr bwMode="auto">
          <a:xfrm>
            <a:off x="4002421" y="2202152"/>
            <a:ext cx="1224885" cy="548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trategic Management Consulting Firm Merges with MNP | Praxity">
            <a:extLst>
              <a:ext uri="{FF2B5EF4-FFF2-40B4-BE49-F238E27FC236}">
                <a16:creationId xmlns:a16="http://schemas.microsoft.com/office/drawing/2014/main" id="{53BA1C3C-BE49-440E-8D7A-07FEC230175F}"/>
              </a:ext>
            </a:extLst>
          </p:cNvPr>
          <p:cNvPicPr>
            <a:picLocks noChangeAspect="1" noChangeArrowheads="1"/>
          </p:cNvPicPr>
          <p:nvPr>
            <p:custDataLst>
              <p:tags r:id="rId23"/>
            </p:custDataLst>
          </p:nvPr>
        </p:nvPicPr>
        <p:blipFill>
          <a:blip r:embed="rId50">
            <a:extLst>
              <a:ext uri="{28A0092B-C50C-407E-A947-70E740481C1C}">
                <a14:useLocalDpi xmlns:a14="http://schemas.microsoft.com/office/drawing/2010/main" val="0"/>
              </a:ext>
            </a:extLst>
          </a:blip>
          <a:srcRect/>
          <a:stretch>
            <a:fillRect/>
          </a:stretch>
        </p:blipFill>
        <p:spPr bwMode="auto">
          <a:xfrm>
            <a:off x="572345" y="3670516"/>
            <a:ext cx="787280" cy="49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uncor Energy - Wikipedia">
            <a:extLst>
              <a:ext uri="{FF2B5EF4-FFF2-40B4-BE49-F238E27FC236}">
                <a16:creationId xmlns:a16="http://schemas.microsoft.com/office/drawing/2014/main" id="{40ECE0AE-4BB8-4F41-A6EC-7B18129F7735}"/>
              </a:ext>
            </a:extLst>
          </p:cNvPr>
          <p:cNvPicPr>
            <a:picLocks noChangeAspect="1" noChangeArrowheads="1"/>
          </p:cNvPicPr>
          <p:nvPr>
            <p:custDataLst>
              <p:tags r:id="rId24"/>
            </p:custDataLst>
          </p:nvPr>
        </p:nvPicPr>
        <p:blipFill>
          <a:blip r:embed="rId51">
            <a:extLst>
              <a:ext uri="{28A0092B-C50C-407E-A947-70E740481C1C}">
                <a14:useLocalDpi xmlns:a14="http://schemas.microsoft.com/office/drawing/2010/main" val="0"/>
              </a:ext>
            </a:extLst>
          </a:blip>
          <a:srcRect/>
          <a:stretch>
            <a:fillRect/>
          </a:stretch>
        </p:blipFill>
        <p:spPr bwMode="auto">
          <a:xfrm>
            <a:off x="3993890" y="3651979"/>
            <a:ext cx="1185003" cy="5437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nadian Hockey League - Wikipedia">
            <a:extLst>
              <a:ext uri="{FF2B5EF4-FFF2-40B4-BE49-F238E27FC236}">
                <a16:creationId xmlns:a16="http://schemas.microsoft.com/office/drawing/2014/main" id="{4E4317D9-658F-426A-B218-507785152CA6}"/>
              </a:ext>
            </a:extLst>
          </p:cNvPr>
          <p:cNvPicPr>
            <a:picLocks noChangeAspect="1" noChangeArrowheads="1"/>
          </p:cNvPicPr>
          <p:nvPr>
            <p:custDataLst>
              <p:tags r:id="rId25"/>
            </p:custDataLst>
          </p:nvPr>
        </p:nvPicPr>
        <p:blipFill>
          <a:blip r:embed="rId52">
            <a:extLst>
              <a:ext uri="{28A0092B-C50C-407E-A947-70E740481C1C}">
                <a14:useLocalDpi xmlns:a14="http://schemas.microsoft.com/office/drawing/2010/main" val="0"/>
              </a:ext>
            </a:extLst>
          </a:blip>
          <a:srcRect/>
          <a:stretch>
            <a:fillRect/>
          </a:stretch>
        </p:blipFill>
        <p:spPr bwMode="auto">
          <a:xfrm>
            <a:off x="5422857" y="3541022"/>
            <a:ext cx="121920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ston Pizza to open in Petawawa this November | Pembroke Observer">
            <a:extLst>
              <a:ext uri="{FF2B5EF4-FFF2-40B4-BE49-F238E27FC236}">
                <a16:creationId xmlns:a16="http://schemas.microsoft.com/office/drawing/2014/main" id="{1A8F1479-BA4C-4A60-BF53-4C4C34BCB8DD}"/>
              </a:ext>
            </a:extLst>
          </p:cNvPr>
          <p:cNvPicPr>
            <a:picLocks noChangeAspect="1" noChangeArrowheads="1"/>
          </p:cNvPicPr>
          <p:nvPr>
            <p:custDataLst>
              <p:tags r:id="rId26"/>
            </p:custDataLst>
          </p:nvPr>
        </p:nvPicPr>
        <p:blipFill>
          <a:blip r:embed="rId53">
            <a:extLst>
              <a:ext uri="{28A0092B-C50C-407E-A947-70E740481C1C}">
                <a14:useLocalDpi xmlns:a14="http://schemas.microsoft.com/office/drawing/2010/main" val="0"/>
              </a:ext>
            </a:extLst>
          </a:blip>
          <a:srcRect/>
          <a:stretch>
            <a:fillRect/>
          </a:stretch>
        </p:blipFill>
        <p:spPr bwMode="auto">
          <a:xfrm>
            <a:off x="8515214" y="5017420"/>
            <a:ext cx="1514944" cy="6804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FC | Pingu Wiki | Fandom">
            <a:extLst>
              <a:ext uri="{FF2B5EF4-FFF2-40B4-BE49-F238E27FC236}">
                <a16:creationId xmlns:a16="http://schemas.microsoft.com/office/drawing/2014/main" id="{791A2C43-0B5A-408C-81AE-E0342C5A7D9B}"/>
              </a:ext>
            </a:extLst>
          </p:cNvPr>
          <p:cNvPicPr>
            <a:picLocks noChangeAspect="1" noChangeArrowheads="1"/>
          </p:cNvPicPr>
          <p:nvPr>
            <p:custDataLst>
              <p:tags r:id="rId27"/>
            </p:custDataLst>
          </p:nvPr>
        </p:nvPicPr>
        <p:blipFill>
          <a:blip r:embed="rId54">
            <a:extLst>
              <a:ext uri="{28A0092B-C50C-407E-A947-70E740481C1C}">
                <a14:useLocalDpi xmlns:a14="http://schemas.microsoft.com/office/drawing/2010/main" val="0"/>
              </a:ext>
            </a:extLst>
          </a:blip>
          <a:srcRect/>
          <a:stretch>
            <a:fillRect/>
          </a:stretch>
        </p:blipFill>
        <p:spPr bwMode="auto">
          <a:xfrm>
            <a:off x="10661197" y="494616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M Logo PNG Transparent &amp;amp; SVG Vector - Freebie Supply">
            <a:extLst>
              <a:ext uri="{FF2B5EF4-FFF2-40B4-BE49-F238E27FC236}">
                <a16:creationId xmlns:a16="http://schemas.microsoft.com/office/drawing/2014/main" id="{16F4F73A-34AC-4244-B339-2AAD1901EF41}"/>
              </a:ext>
            </a:extLst>
          </p:cNvPr>
          <p:cNvPicPr>
            <a:picLocks noChangeAspect="1" noChangeArrowheads="1"/>
          </p:cNvPicPr>
          <p:nvPr>
            <p:custDataLst>
              <p:tags r:id="rId28"/>
            </p:custDataLst>
          </p:nvPr>
        </p:nvPicPr>
        <p:blipFill>
          <a:blip r:embed="rId55">
            <a:extLst>
              <a:ext uri="{28A0092B-C50C-407E-A947-70E740481C1C}">
                <a14:useLocalDpi xmlns:a14="http://schemas.microsoft.com/office/drawing/2010/main" val="0"/>
              </a:ext>
            </a:extLst>
          </a:blip>
          <a:srcRect/>
          <a:stretch>
            <a:fillRect/>
          </a:stretch>
        </p:blipFill>
        <p:spPr bwMode="auto">
          <a:xfrm>
            <a:off x="7075068" y="3670516"/>
            <a:ext cx="846201" cy="54864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2872F2D-050F-46A9-9803-BB15FDF2E513}"/>
              </a:ext>
            </a:extLst>
          </p:cNvPr>
          <p:cNvSpPr/>
          <p:nvPr>
            <p:custDataLst>
              <p:tags r:id="rId29"/>
            </p:custDataLst>
          </p:nvPr>
        </p:nvSpPr>
        <p:spPr>
          <a:xfrm>
            <a:off x="304800" y="922170"/>
            <a:ext cx="11582396" cy="461665"/>
          </a:xfrm>
          <a:prstGeom prst="rect">
            <a:avLst/>
          </a:prstGeom>
          <a:solidFill>
            <a:srgbClr val="F2F3F4"/>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cap="none" normalizeH="0" baseline="0" noProof="0">
                <a:ln>
                  <a:noFill/>
                </a:ln>
                <a:solidFill>
                  <a:schemeClr val="tx1">
                    <a:lumMod val="75000"/>
                    <a:lumOff val="25000"/>
                  </a:schemeClr>
                </a:solidFill>
                <a:effectLst/>
                <a:uLnTx/>
                <a:uFillTx/>
                <a:latin typeface="Segoe UI Light" panose="020B0502040204020203" pitchFamily="34" charset="0"/>
                <a:cs typeface="Segoe UI Light" panose="020B0502040204020203" pitchFamily="34" charset="0"/>
              </a:rPr>
              <a:t>Approximativement 375 partenaires enregistrés</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a:solidFill>
                  <a:schemeClr val="tx1">
                    <a:lumMod val="75000"/>
                    <a:lumOff val="25000"/>
                  </a:schemeClr>
                </a:solidFill>
                <a:latin typeface="Segoe UI Light" panose="020B0502040204020203" pitchFamily="34" charset="0"/>
                <a:cs typeface="Segoe UI Light" panose="020B0502040204020203" pitchFamily="34" charset="0"/>
              </a:rPr>
              <a:t>Les logos ci-dessous représentent un échantillon de ces partenaires.</a:t>
            </a:r>
          </a:p>
        </p:txBody>
      </p:sp>
      <p:pic>
        <p:nvPicPr>
          <p:cNvPr id="40" name="Picture 32">
            <a:extLst>
              <a:ext uri="{FF2B5EF4-FFF2-40B4-BE49-F238E27FC236}">
                <a16:creationId xmlns:a16="http://schemas.microsoft.com/office/drawing/2014/main" id="{84B9CF7D-3896-495D-9437-42810B91F20F}"/>
              </a:ext>
            </a:extLst>
          </p:cNvPr>
          <p:cNvPicPr>
            <a:picLocks noChangeAspect="1" noChangeArrowheads="1"/>
          </p:cNvPicPr>
          <p:nvPr>
            <p:custDataLst>
              <p:tags r:id="rId30"/>
            </p:custDataLst>
          </p:nvPr>
        </p:nvPicPr>
        <p:blipFill>
          <a:blip r:embed="rId56">
            <a:extLst>
              <a:ext uri="{28A0092B-C50C-407E-A947-70E740481C1C}">
                <a14:useLocalDpi xmlns:a14="http://schemas.microsoft.com/office/drawing/2010/main" val="0"/>
              </a:ext>
            </a:extLst>
          </a:blip>
          <a:srcRect/>
          <a:stretch>
            <a:fillRect/>
          </a:stretch>
        </p:blipFill>
        <p:spPr bwMode="auto">
          <a:xfrm>
            <a:off x="2863698" y="2307464"/>
            <a:ext cx="795139" cy="399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Bruce Power - Wikipedia">
            <a:extLst>
              <a:ext uri="{FF2B5EF4-FFF2-40B4-BE49-F238E27FC236}">
                <a16:creationId xmlns:a16="http://schemas.microsoft.com/office/drawing/2014/main" id="{B7E895B3-4EAB-6B3E-A9FC-96FA515ECB74}"/>
              </a:ext>
            </a:extLst>
          </p:cNvPr>
          <p:cNvPicPr>
            <a:picLocks noChangeAspect="1" noChangeArrowheads="1"/>
          </p:cNvPicPr>
          <p:nvPr>
            <p:custDataLst>
              <p:tags r:id="rId31"/>
            </p:custDataLst>
          </p:nvPr>
        </p:nvPicPr>
        <p:blipFill>
          <a:blip r:embed="rId57">
            <a:extLst>
              <a:ext uri="{28A0092B-C50C-407E-A947-70E740481C1C}">
                <a14:useLocalDpi xmlns:a14="http://schemas.microsoft.com/office/drawing/2010/main" val="0"/>
              </a:ext>
            </a:extLst>
          </a:blip>
          <a:srcRect/>
          <a:stretch>
            <a:fillRect/>
          </a:stretch>
        </p:blipFill>
        <p:spPr bwMode="auto">
          <a:xfrm>
            <a:off x="1617725" y="3123330"/>
            <a:ext cx="1116307" cy="39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black and white logo&#10;&#10;Description automatically generated">
            <a:extLst>
              <a:ext uri="{FF2B5EF4-FFF2-40B4-BE49-F238E27FC236}">
                <a16:creationId xmlns:a16="http://schemas.microsoft.com/office/drawing/2014/main" id="{281A5DD0-15B8-A37A-19EC-2C2B61A6FF64}"/>
              </a:ext>
            </a:extLst>
          </p:cNvPr>
          <p:cNvPicPr>
            <a:picLocks noChangeAspect="1"/>
          </p:cNvPicPr>
          <p:nvPr>
            <p:custDataLst>
              <p:tags r:id="rId32"/>
            </p:custDataLst>
          </p:nvPr>
        </p:nvPicPr>
        <p:blipFill>
          <a:blip r:embed="rId58">
            <a:extLst>
              <a:ext uri="{28A0092B-C50C-407E-A947-70E740481C1C}">
                <a14:useLocalDpi xmlns:a14="http://schemas.microsoft.com/office/drawing/2010/main" val="0"/>
              </a:ext>
            </a:extLst>
          </a:blip>
          <a:stretch>
            <a:fillRect/>
          </a:stretch>
        </p:blipFill>
        <p:spPr>
          <a:xfrm>
            <a:off x="1593984" y="2137721"/>
            <a:ext cx="1243022" cy="705948"/>
          </a:xfrm>
          <a:prstGeom prst="rect">
            <a:avLst/>
          </a:prstGeom>
        </p:spPr>
      </p:pic>
    </p:spTree>
    <p:extLst>
      <p:ext uri="{BB962C8B-B14F-4D97-AF65-F5344CB8AC3E}">
        <p14:creationId xmlns:p14="http://schemas.microsoft.com/office/powerpoint/2010/main" val="3754620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12"/>
</p:tagLst>
</file>

<file path=ppt/tags/tag15.xml><?xml version="1.0" encoding="utf-8"?>
<p:tagLst xmlns:a="http://schemas.openxmlformats.org/drawingml/2006/main" xmlns:r="http://schemas.openxmlformats.org/officeDocument/2006/relationships" xmlns:p="http://schemas.openxmlformats.org/presentationml/2006/main">
  <p:tag name="NUM" val="1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8.xml><?xml version="1.0" encoding="utf-8"?>
<p:tagLst xmlns:a="http://schemas.openxmlformats.org/drawingml/2006/main" xmlns:r="http://schemas.openxmlformats.org/officeDocument/2006/relationships" xmlns:p="http://schemas.openxmlformats.org/presentationml/2006/main">
  <p:tag name="NUM" val="13"/>
</p:tagLst>
</file>

<file path=ppt/tags/tag29.xml><?xml version="1.0" encoding="utf-8"?>
<p:tagLst xmlns:a="http://schemas.openxmlformats.org/drawingml/2006/main" xmlns:r="http://schemas.openxmlformats.org/officeDocument/2006/relationships" xmlns:p="http://schemas.openxmlformats.org/presentationml/2006/main">
  <p:tag name="NUM" val="14"/>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5"/>
</p:tagLst>
</file>

<file path=ppt/tags/tag31.xml><?xml version="1.0" encoding="utf-8"?>
<p:tagLst xmlns:a="http://schemas.openxmlformats.org/drawingml/2006/main" xmlns:r="http://schemas.openxmlformats.org/officeDocument/2006/relationships" xmlns:p="http://schemas.openxmlformats.org/presentationml/2006/main">
  <p:tag name="NUM" val="16"/>
</p:tagLst>
</file>

<file path=ppt/tags/tag32.xml><?xml version="1.0" encoding="utf-8"?>
<p:tagLst xmlns:a="http://schemas.openxmlformats.org/drawingml/2006/main" xmlns:r="http://schemas.openxmlformats.org/officeDocument/2006/relationships" xmlns:p="http://schemas.openxmlformats.org/presentationml/2006/main">
  <p:tag name="NUM" val="17"/>
</p:tagLst>
</file>

<file path=ppt/tags/tag33.xml><?xml version="1.0" encoding="utf-8"?>
<p:tagLst xmlns:a="http://schemas.openxmlformats.org/drawingml/2006/main" xmlns:r="http://schemas.openxmlformats.org/officeDocument/2006/relationships" xmlns:p="http://schemas.openxmlformats.org/presentationml/2006/main">
  <p:tag name="NUM" val="18"/>
</p:tagLst>
</file>

<file path=ppt/tags/tag34.xml><?xml version="1.0" encoding="utf-8"?>
<p:tagLst xmlns:a="http://schemas.openxmlformats.org/drawingml/2006/main" xmlns:r="http://schemas.openxmlformats.org/officeDocument/2006/relationships" xmlns:p="http://schemas.openxmlformats.org/presentationml/2006/main">
  <p:tag name="NUM" val="19"/>
</p:tagLst>
</file>

<file path=ppt/tags/tag35.xml><?xml version="1.0" encoding="utf-8"?>
<p:tagLst xmlns:a="http://schemas.openxmlformats.org/drawingml/2006/main" xmlns:r="http://schemas.openxmlformats.org/officeDocument/2006/relationships" xmlns:p="http://schemas.openxmlformats.org/presentationml/2006/main">
  <p:tag name="NUM" val="20"/>
</p:tagLst>
</file>

<file path=ppt/tags/tag36.xml><?xml version="1.0" encoding="utf-8"?>
<p:tagLst xmlns:a="http://schemas.openxmlformats.org/drawingml/2006/main" xmlns:r="http://schemas.openxmlformats.org/officeDocument/2006/relationships" xmlns:p="http://schemas.openxmlformats.org/presentationml/2006/main">
  <p:tag name="NUM" val="21"/>
</p:tagLst>
</file>

<file path=ppt/tags/tag37.xml><?xml version="1.0" encoding="utf-8"?>
<p:tagLst xmlns:a="http://schemas.openxmlformats.org/drawingml/2006/main" xmlns:r="http://schemas.openxmlformats.org/officeDocument/2006/relationships" xmlns:p="http://schemas.openxmlformats.org/presentationml/2006/main">
  <p:tag name="NUM" val="22"/>
</p:tagLst>
</file>

<file path=ppt/tags/tag38.xml><?xml version="1.0" encoding="utf-8"?>
<p:tagLst xmlns:a="http://schemas.openxmlformats.org/drawingml/2006/main" xmlns:r="http://schemas.openxmlformats.org/officeDocument/2006/relationships" xmlns:p="http://schemas.openxmlformats.org/presentationml/2006/main">
  <p:tag name="NUM" val="23"/>
</p:tagLst>
</file>

<file path=ppt/tags/tag39.xml><?xml version="1.0" encoding="utf-8"?>
<p:tagLst xmlns:a="http://schemas.openxmlformats.org/drawingml/2006/main" xmlns:r="http://schemas.openxmlformats.org/officeDocument/2006/relationships" xmlns:p="http://schemas.openxmlformats.org/presentationml/2006/main">
  <p:tag name="NUM" val="2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5"/>
</p:tagLst>
</file>

<file path=ppt/tags/tag41.xml><?xml version="1.0" encoding="utf-8"?>
<p:tagLst xmlns:a="http://schemas.openxmlformats.org/drawingml/2006/main" xmlns:r="http://schemas.openxmlformats.org/officeDocument/2006/relationships" xmlns:p="http://schemas.openxmlformats.org/presentationml/2006/main">
  <p:tag name="NUM" val="26"/>
</p:tagLst>
</file>

<file path=ppt/tags/tag42.xml><?xml version="1.0" encoding="utf-8"?>
<p:tagLst xmlns:a="http://schemas.openxmlformats.org/drawingml/2006/main" xmlns:r="http://schemas.openxmlformats.org/officeDocument/2006/relationships" xmlns:p="http://schemas.openxmlformats.org/presentationml/2006/main">
  <p:tag name="NUM" val="27"/>
</p:tagLst>
</file>

<file path=ppt/tags/tag43.xml><?xml version="1.0" encoding="utf-8"?>
<p:tagLst xmlns:a="http://schemas.openxmlformats.org/drawingml/2006/main" xmlns:r="http://schemas.openxmlformats.org/officeDocument/2006/relationships" xmlns:p="http://schemas.openxmlformats.org/presentationml/2006/main">
  <p:tag name="NUM" val="28"/>
</p:tagLst>
</file>

<file path=ppt/tags/tag44.xml><?xml version="1.0" encoding="utf-8"?>
<p:tagLst xmlns:a="http://schemas.openxmlformats.org/drawingml/2006/main" xmlns:r="http://schemas.openxmlformats.org/officeDocument/2006/relationships" xmlns:p="http://schemas.openxmlformats.org/presentationml/2006/main">
  <p:tag name="NUM" val="29"/>
</p:tagLst>
</file>

<file path=ppt/tags/tag45.xml><?xml version="1.0" encoding="utf-8"?>
<p:tagLst xmlns:a="http://schemas.openxmlformats.org/drawingml/2006/main" xmlns:r="http://schemas.openxmlformats.org/officeDocument/2006/relationships" xmlns:p="http://schemas.openxmlformats.org/presentationml/2006/main">
  <p:tag name="NUM" val="30"/>
</p:tagLst>
</file>

<file path=ppt/tags/tag46.xml><?xml version="1.0" encoding="utf-8"?>
<p:tagLst xmlns:a="http://schemas.openxmlformats.org/drawingml/2006/main" xmlns:r="http://schemas.openxmlformats.org/officeDocument/2006/relationships" xmlns:p="http://schemas.openxmlformats.org/presentationml/2006/main">
  <p:tag name="NUM" val="31"/>
</p:tagLst>
</file>

<file path=ppt/tags/tag47.xml><?xml version="1.0" encoding="utf-8"?>
<p:tagLst xmlns:a="http://schemas.openxmlformats.org/drawingml/2006/main" xmlns:r="http://schemas.openxmlformats.org/officeDocument/2006/relationships" xmlns:p="http://schemas.openxmlformats.org/presentationml/2006/main">
  <p:tag name="NUM" val="32"/>
</p:tagLst>
</file>

<file path=ppt/tags/tag48.xml><?xml version="1.0" encoding="utf-8"?>
<p:tagLst xmlns:a="http://schemas.openxmlformats.org/drawingml/2006/main" xmlns:r="http://schemas.openxmlformats.org/officeDocument/2006/relationships" xmlns:p="http://schemas.openxmlformats.org/presentationml/2006/main">
  <p:tag name="NUM" val="11"/>
</p:tagLst>
</file>

<file path=ppt/tags/tag49.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8"/>
</p:tagLst>
</file>

<file path=ppt/tags/tag58.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1"/>
</p:tagLst>
</file>

<file path=ppt/tags/tag71.xml><?xml version="1.0" encoding="utf-8"?>
<p:tagLst xmlns:a="http://schemas.openxmlformats.org/drawingml/2006/main" xmlns:r="http://schemas.openxmlformats.org/officeDocument/2006/relationships" xmlns:p="http://schemas.openxmlformats.org/presentationml/2006/main">
  <p:tag name="NUM" val="12"/>
</p:tagLst>
</file>

<file path=ppt/tags/tag72.xml><?xml version="1.0" encoding="utf-8"?>
<p:tagLst xmlns:a="http://schemas.openxmlformats.org/drawingml/2006/main" xmlns:r="http://schemas.openxmlformats.org/officeDocument/2006/relationships" xmlns:p="http://schemas.openxmlformats.org/presentationml/2006/main">
  <p:tag name="NUM" val="13"/>
</p:tagLst>
</file>

<file path=ppt/tags/tag73.xml><?xml version="1.0" encoding="utf-8"?>
<p:tagLst xmlns:a="http://schemas.openxmlformats.org/drawingml/2006/main" xmlns:r="http://schemas.openxmlformats.org/officeDocument/2006/relationships" xmlns:p="http://schemas.openxmlformats.org/presentationml/2006/main">
  <p:tag name="NUM" val="14"/>
</p:tagLst>
</file>

<file path=ppt/tags/tag74.xml><?xml version="1.0" encoding="utf-8"?>
<p:tagLst xmlns:a="http://schemas.openxmlformats.org/drawingml/2006/main" xmlns:r="http://schemas.openxmlformats.org/officeDocument/2006/relationships" xmlns:p="http://schemas.openxmlformats.org/presentationml/2006/main">
  <p:tag name="NUM" val="15"/>
</p:tagLst>
</file>

<file path=ppt/tags/tag75.xml><?xml version="1.0" encoding="utf-8"?>
<p:tagLst xmlns:a="http://schemas.openxmlformats.org/drawingml/2006/main" xmlns:r="http://schemas.openxmlformats.org/officeDocument/2006/relationships" xmlns:p="http://schemas.openxmlformats.org/presentationml/2006/main">
  <p:tag name="NUM" val="16"/>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Content">
  <a:themeElements>
    <a:clrScheme name="Tetris 2021">
      <a:dk1>
        <a:srgbClr val="383B3E"/>
      </a:dk1>
      <a:lt1>
        <a:sysClr val="window" lastClr="FFFFFF"/>
      </a:lt1>
      <a:dk2>
        <a:srgbClr val="606366"/>
      </a:dk2>
      <a:lt2>
        <a:srgbClr val="F2F3F2"/>
      </a:lt2>
      <a:accent1>
        <a:srgbClr val="8C1934"/>
      </a:accent1>
      <a:accent2>
        <a:srgbClr val="606366"/>
      </a:accent2>
      <a:accent3>
        <a:srgbClr val="C17200"/>
      </a:accent3>
      <a:accent4>
        <a:srgbClr val="3885BA"/>
      </a:accent4>
      <a:accent5>
        <a:srgbClr val="C41F3E"/>
      </a:accent5>
      <a:accent6>
        <a:srgbClr val="089E94"/>
      </a:accent6>
      <a:hlink>
        <a:srgbClr val="606366"/>
      </a:hlink>
      <a:folHlink>
        <a:srgbClr val="6063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smtClean="0"/>
        </a:defPPr>
      </a:lstStyle>
    </a:txDef>
  </a:objectDefaults>
  <a:extraClrSchemeLst/>
  <a:extLst>
    <a:ext uri="{05A4C25C-085E-4340-85A3-A5531E510DB2}">
      <thm15:themeFamily xmlns:thm15="http://schemas.microsoft.com/office/thememl/2012/main" name="Master Brand_Widescreen (Tetris).potx" id="{78F2719D-6640-401F-9F61-07B7BFA20A8E}" vid="{0FB46FFE-B2A4-432D-A1B2-03948CBED99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Graphical Layouts">
  <a:themeElements>
    <a:clrScheme name="Tetris 2021">
      <a:dk1>
        <a:srgbClr val="383B3E"/>
      </a:dk1>
      <a:lt1>
        <a:sysClr val="window" lastClr="FFFFFF"/>
      </a:lt1>
      <a:dk2>
        <a:srgbClr val="383B3E"/>
      </a:dk2>
      <a:lt2>
        <a:srgbClr val="F2F3F2"/>
      </a:lt2>
      <a:accent1>
        <a:srgbClr val="8C1934"/>
      </a:accent1>
      <a:accent2>
        <a:srgbClr val="86888A"/>
      </a:accent2>
      <a:accent3>
        <a:srgbClr val="C17200"/>
      </a:accent3>
      <a:accent4>
        <a:srgbClr val="3885BA"/>
      </a:accent4>
      <a:accent5>
        <a:srgbClr val="C41F3E"/>
      </a:accent5>
      <a:accent6>
        <a:srgbClr val="089E94"/>
      </a:accent6>
      <a:hlink>
        <a:srgbClr val="383B3E"/>
      </a:hlink>
      <a:folHlink>
        <a:srgbClr val="8688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Brand_Widescreen (Tetris).potx" id="{78F2719D-6640-401F-9F61-07B7BFA20A8E}" vid="{4A34014E-F7AC-4277-9F23-069342E12CFE}"/>
    </a:ext>
  </a:extLst>
</a:theme>
</file>

<file path=ppt/theme/theme3.xml><?xml version="1.0" encoding="utf-8"?>
<a:theme xmlns:a="http://schemas.openxmlformats.org/drawingml/2006/main" name="Content with Colour Blocks">
  <a:themeElements>
    <a:clrScheme name="Tetris 2021">
      <a:dk1>
        <a:srgbClr val="383B3E"/>
      </a:dk1>
      <a:lt1>
        <a:sysClr val="window" lastClr="FFFFFF"/>
      </a:lt1>
      <a:dk2>
        <a:srgbClr val="383B3E"/>
      </a:dk2>
      <a:lt2>
        <a:srgbClr val="F2F3F2"/>
      </a:lt2>
      <a:accent1>
        <a:srgbClr val="8C1934"/>
      </a:accent1>
      <a:accent2>
        <a:srgbClr val="86888A"/>
      </a:accent2>
      <a:accent3>
        <a:srgbClr val="C17200"/>
      </a:accent3>
      <a:accent4>
        <a:srgbClr val="3885BA"/>
      </a:accent4>
      <a:accent5>
        <a:srgbClr val="C41F3E"/>
      </a:accent5>
      <a:accent6>
        <a:srgbClr val="089E94"/>
      </a:accent6>
      <a:hlink>
        <a:srgbClr val="383B3E"/>
      </a:hlink>
      <a:folHlink>
        <a:srgbClr val="8688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Brand_Widescreen (Tetris).potx" id="{78F2719D-6640-401F-9F61-07B7BFA20A8E}" vid="{F4771615-9F8B-4120-86B2-282E3C360B7E}"/>
    </a:ext>
  </a:extLst>
</a:theme>
</file>

<file path=ppt/theme/theme4.xml><?xml version="1.0" encoding="utf-8"?>
<a:theme xmlns:a="http://schemas.openxmlformats.org/drawingml/2006/main" name="Cover">
  <a:themeElements>
    <a:clrScheme name="Tetris 2021">
      <a:dk1>
        <a:srgbClr val="383B3E"/>
      </a:dk1>
      <a:lt1>
        <a:sysClr val="window" lastClr="FFFFFF"/>
      </a:lt1>
      <a:dk2>
        <a:srgbClr val="383B3E"/>
      </a:dk2>
      <a:lt2>
        <a:srgbClr val="F2F3F2"/>
      </a:lt2>
      <a:accent1>
        <a:srgbClr val="8C1934"/>
      </a:accent1>
      <a:accent2>
        <a:srgbClr val="86888A"/>
      </a:accent2>
      <a:accent3>
        <a:srgbClr val="C17200"/>
      </a:accent3>
      <a:accent4>
        <a:srgbClr val="3885BA"/>
      </a:accent4>
      <a:accent5>
        <a:srgbClr val="C41F3E"/>
      </a:accent5>
      <a:accent6>
        <a:srgbClr val="089E94"/>
      </a:accent6>
      <a:hlink>
        <a:srgbClr val="383B3E"/>
      </a:hlink>
      <a:folHlink>
        <a:srgbClr val="8688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Brand_Widescreen (Tetris).potx" id="{78F2719D-6640-401F-9F61-07B7BFA20A8E}" vid="{0AEEA991-6C4B-4C32-9CB7-69E27F6B3B46}"/>
    </a:ext>
  </a:extLst>
</a:theme>
</file>

<file path=ppt/theme/theme5.xml><?xml version="1.0" encoding="utf-8"?>
<a:theme xmlns:a="http://schemas.openxmlformats.org/drawingml/2006/main" name="Dividers">
  <a:themeElements>
    <a:clrScheme name="Tetris 2021">
      <a:dk1>
        <a:srgbClr val="383B3E"/>
      </a:dk1>
      <a:lt1>
        <a:sysClr val="window" lastClr="FFFFFF"/>
      </a:lt1>
      <a:dk2>
        <a:srgbClr val="383B3E"/>
      </a:dk2>
      <a:lt2>
        <a:srgbClr val="F2F3F2"/>
      </a:lt2>
      <a:accent1>
        <a:srgbClr val="8C1934"/>
      </a:accent1>
      <a:accent2>
        <a:srgbClr val="86888A"/>
      </a:accent2>
      <a:accent3>
        <a:srgbClr val="C17200"/>
      </a:accent3>
      <a:accent4>
        <a:srgbClr val="3885BA"/>
      </a:accent4>
      <a:accent5>
        <a:srgbClr val="C41F3E"/>
      </a:accent5>
      <a:accent6>
        <a:srgbClr val="089E94"/>
      </a:accent6>
      <a:hlink>
        <a:srgbClr val="383B3E"/>
      </a:hlink>
      <a:folHlink>
        <a:srgbClr val="8688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Brand_Widescreen (Tetris).potx" id="{78F2719D-6640-401F-9F61-07B7BFA20A8E}" vid="{29750539-B971-4BDC-9C06-8B4BD519C54E}"/>
    </a:ext>
  </a:extLst>
</a:theme>
</file>

<file path=ppt/theme/theme6.xml><?xml version="1.0" encoding="utf-8"?>
<a:theme xmlns:a="http://schemas.openxmlformats.org/drawingml/2006/main" name="Divider with Presenters">
  <a:themeElements>
    <a:clrScheme name="Tetris 2021">
      <a:dk1>
        <a:srgbClr val="383B3E"/>
      </a:dk1>
      <a:lt1>
        <a:sysClr val="window" lastClr="FFFFFF"/>
      </a:lt1>
      <a:dk2>
        <a:srgbClr val="383B3E"/>
      </a:dk2>
      <a:lt2>
        <a:srgbClr val="F2F3F2"/>
      </a:lt2>
      <a:accent1>
        <a:srgbClr val="8C1934"/>
      </a:accent1>
      <a:accent2>
        <a:srgbClr val="86888A"/>
      </a:accent2>
      <a:accent3>
        <a:srgbClr val="C17200"/>
      </a:accent3>
      <a:accent4>
        <a:srgbClr val="3885BA"/>
      </a:accent4>
      <a:accent5>
        <a:srgbClr val="C41F3E"/>
      </a:accent5>
      <a:accent6>
        <a:srgbClr val="089E94"/>
      </a:accent6>
      <a:hlink>
        <a:srgbClr val="383B3E"/>
      </a:hlink>
      <a:folHlink>
        <a:srgbClr val="86888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Brand_Widescreen (Tetris).potx" id="{78F2719D-6640-401F-9F61-07B7BFA20A8E}" vid="{F5E29F81-8E9F-4491-BE7D-874608ED8592}"/>
    </a:ext>
  </a:extLst>
</a:theme>
</file>

<file path=ppt/theme/theme7.xml><?xml version="1.0" encoding="utf-8"?>
<a:theme xmlns:a="http://schemas.openxmlformats.org/drawingml/2006/main" name="1_Content">
  <a:themeElements>
    <a:clrScheme name="Tetris 2021">
      <a:dk1>
        <a:srgbClr val="383B3E"/>
      </a:dk1>
      <a:lt1>
        <a:sysClr val="window" lastClr="FFFFFF"/>
      </a:lt1>
      <a:dk2>
        <a:srgbClr val="606366"/>
      </a:dk2>
      <a:lt2>
        <a:srgbClr val="F2F3F2"/>
      </a:lt2>
      <a:accent1>
        <a:srgbClr val="8C1934"/>
      </a:accent1>
      <a:accent2>
        <a:srgbClr val="606366"/>
      </a:accent2>
      <a:accent3>
        <a:srgbClr val="C17200"/>
      </a:accent3>
      <a:accent4>
        <a:srgbClr val="3885BA"/>
      </a:accent4>
      <a:accent5>
        <a:srgbClr val="C41F3E"/>
      </a:accent5>
      <a:accent6>
        <a:srgbClr val="089E94"/>
      </a:accent6>
      <a:hlink>
        <a:srgbClr val="606366"/>
      </a:hlink>
      <a:folHlink>
        <a:srgbClr val="6063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smtClean="0"/>
        </a:defPPr>
      </a:lstStyle>
    </a:txDef>
  </a:objectDefaults>
  <a:extraClrSchemeLst/>
  <a:extLst>
    <a:ext uri="{05A4C25C-085E-4340-85A3-A5531E510DB2}">
      <thm15:themeFamily xmlns:thm15="http://schemas.microsoft.com/office/thememl/2012/main" name="Master Brand_Widescreen (Tetris).potx" id="{78F2719D-6640-401F-9F61-07B7BFA20A8E}" vid="{0FB46FFE-B2A4-432D-A1B2-03948CBED99D}"/>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828E216-572E-4776-916E-E200002302DD}" vid="{03E833DE-0328-49A1-A7B4-A4EDEC4508D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1bc6d04-8395-49da-9219-4363ab235fdf" xsi:nil="true"/>
    <lcf76f155ced4ddcb4097134ff3c332f xmlns="eb179976-5def-43e4-b19d-73af06fafd4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8FA2F11B54DA4DB394DB18536B2286" ma:contentTypeVersion="19" ma:contentTypeDescription="Create a new document." ma:contentTypeScope="" ma:versionID="ea3f569ec2e913097db2f9feb736b765">
  <xsd:schema xmlns:xsd="http://www.w3.org/2001/XMLSchema" xmlns:xs="http://www.w3.org/2001/XMLSchema" xmlns:p="http://schemas.microsoft.com/office/2006/metadata/properties" xmlns:ns2="eb179976-5def-43e4-b19d-73af06fafd42" xmlns:ns3="51bc6d04-8395-49da-9219-4363ab235fdf" targetNamespace="http://schemas.microsoft.com/office/2006/metadata/properties" ma:root="true" ma:fieldsID="596c6884c01633044f46abae0b2912f3" ns2:_="" ns3:_="">
    <xsd:import namespace="eb179976-5def-43e4-b19d-73af06fafd42"/>
    <xsd:import namespace="51bc6d04-8395-49da-9219-4363ab235f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179976-5def-43e4-b19d-73af06fafd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95982d-6267-4e25-a797-e2807f6cda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bc6d04-8395-49da-9219-4363ab235fd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04d144-260e-48b7-abe6-5fd8d6b90b17}" ma:internalName="TaxCatchAll" ma:showField="CatchAllData" ma:web="51bc6d04-8395-49da-9219-4363ab235f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8B8562-1BC2-4AD3-9DED-9F71D502134C}">
  <ds:schemaRefs>
    <ds:schemaRef ds:uri="51bc6d04-8395-49da-9219-4363ab235fdf"/>
    <ds:schemaRef ds:uri="eb179976-5def-43e4-b19d-73af06fafd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08b4ebb-aa3d-41d6-a895-722a76b0f5ce"/>
    <ds:schemaRef ds:uri="88320e26-fc11-4632-b154-0c541279e14d"/>
  </ds:schemaRefs>
</ds:datastoreItem>
</file>

<file path=customXml/itemProps2.xml><?xml version="1.0" encoding="utf-8"?>
<ds:datastoreItem xmlns:ds="http://schemas.openxmlformats.org/officeDocument/2006/customXml" ds:itemID="{664FBD35-1674-4E5E-B2A6-52632A13443B}">
  <ds:schemaRefs>
    <ds:schemaRef ds:uri="http://schemas.microsoft.com/sharepoint/v3/contenttype/forms"/>
  </ds:schemaRefs>
</ds:datastoreItem>
</file>

<file path=customXml/itemProps3.xml><?xml version="1.0" encoding="utf-8"?>
<ds:datastoreItem xmlns:ds="http://schemas.openxmlformats.org/officeDocument/2006/customXml" ds:itemID="{14F70588-7F99-48BF-9499-353E93C874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179976-5def-43e4-b19d-73af06fafd42"/>
    <ds:schemaRef ds:uri="51bc6d04-8395-49da-9219-4363ab235f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22fcaf7-15d0-455f-97e1-8fda2eaad539}" enabled="0" method="" siteId="{222fcaf7-15d0-455f-97e1-8fda2eaad539}" removed="1"/>
</clbl:labelList>
</file>

<file path=docProps/app.xml><?xml version="1.0" encoding="utf-8"?>
<Properties xmlns="http://schemas.openxmlformats.org/officeDocument/2006/extended-properties" xmlns:vt="http://schemas.openxmlformats.org/officeDocument/2006/docPropsVTypes">
  <Template>Master Brand_Widescreen (Tetris)</Template>
  <TotalTime>1491</TotalTime>
  <Words>1999</Words>
  <Application>Microsoft Office PowerPoint</Application>
  <PresentationFormat>Grand écran</PresentationFormat>
  <Paragraphs>229</Paragraphs>
  <Slides>16</Slides>
  <Notes>7</Notes>
  <HiddenSlides>0</HiddenSlides>
  <MMClips>0</MMClips>
  <ScaleCrop>false</ScaleCrop>
  <HeadingPairs>
    <vt:vector size="6" baseType="variant">
      <vt:variant>
        <vt:lpstr>Polices utilisées</vt:lpstr>
      </vt:variant>
      <vt:variant>
        <vt:i4>7</vt:i4>
      </vt:variant>
      <vt:variant>
        <vt:lpstr>Thème</vt:lpstr>
      </vt:variant>
      <vt:variant>
        <vt:i4>8</vt:i4>
      </vt:variant>
      <vt:variant>
        <vt:lpstr>Titres des diapositives</vt:lpstr>
      </vt:variant>
      <vt:variant>
        <vt:i4>16</vt:i4>
      </vt:variant>
    </vt:vector>
  </HeadingPairs>
  <TitlesOfParts>
    <vt:vector size="31" baseType="lpstr">
      <vt:lpstr>Aptos</vt:lpstr>
      <vt:lpstr>Arial</vt:lpstr>
      <vt:lpstr>Arial Narrow</vt:lpstr>
      <vt:lpstr>Calibri</vt:lpstr>
      <vt:lpstr>Open Sans</vt:lpstr>
      <vt:lpstr>Segoe UI</vt:lpstr>
      <vt:lpstr>Segoe UI Light</vt:lpstr>
      <vt:lpstr>Content</vt:lpstr>
      <vt:lpstr>Content: Graphical Layouts</vt:lpstr>
      <vt:lpstr>Content with Colour Blocks</vt:lpstr>
      <vt:lpstr>Cover</vt:lpstr>
      <vt:lpstr>Dividers</vt:lpstr>
      <vt:lpstr>Divider with Presenters</vt:lpstr>
      <vt:lpstr>1_Content</vt:lpstr>
      <vt:lpstr>Thème Office</vt:lpstr>
      <vt:lpstr>Programme collectif de services bancaires CIBC </vt:lpstr>
      <vt:lpstr>Présentation PowerPoint</vt:lpstr>
      <vt:lpstr>Avantages du programme collectif de services bancaires</vt:lpstr>
      <vt:lpstr>Présentation PowerPoint</vt:lpstr>
      <vt:lpstr>Présentation PowerPoint</vt:lpstr>
      <vt:lpstr>Programme collectif de services bancaires CIBC</vt:lpstr>
      <vt:lpstr>Examinons certains détails </vt:lpstr>
      <vt:lpstr>Programme collectif de services bancaires</vt:lpstr>
      <vt:lpstr> Tableau de bord du partenariat</vt:lpstr>
      <vt:lpstr>Présentation PowerPoint</vt:lpstr>
      <vt:lpstr>Présentation PowerPoint</vt:lpstr>
      <vt:lpstr>  </vt:lpstr>
      <vt:lpstr>Exemples de notre matériel promotionnel</vt:lpstr>
      <vt:lpstr>Exécution du programme collectif de services bancaires</vt:lpstr>
      <vt:lpstr>Merci</vt:lpstr>
      <vt:lpstr>Période de 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CIBC Group Banking Plan</dc:title>
  <dc:creator>CIBC Personal &amp; Business Banking</dc:creator>
  <dc:description>L:\Presentations\CIBC\Group Banking\2022\</dc:description>
  <cp:lastModifiedBy>Nathalie chiquette</cp:lastModifiedBy>
  <cp:revision>39</cp:revision>
  <dcterms:created xsi:type="dcterms:W3CDTF">2021-09-10T17:49:07Z</dcterms:created>
  <dcterms:modified xsi:type="dcterms:W3CDTF">2026-02-02T21:19:54Z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0x010100E88FA2F11B54DA4DB394DB18536B2286</vt:lpwstr>
  </property>
  <property fmtid="{D5CDD505-2E9C-101B-9397-08002B2CF9AE}" pid="3" name="MediaServiceImageTags">
    <vt:lpwstr/>
  </property>
</Properties>
</file>