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notesMasterIdLst>
    <p:notesMasterId r:id="rId11"/>
  </p:notesMasterIdLst>
  <p:handoutMasterIdLst>
    <p:handoutMasterId r:id="rId12"/>
  </p:handoutMasterIdLst>
  <p:sldIdLst>
    <p:sldId id="256" r:id="rId2"/>
    <p:sldId id="257" r:id="rId3"/>
    <p:sldId id="267" r:id="rId4"/>
    <p:sldId id="268" r:id="rId5"/>
    <p:sldId id="269" r:id="rId6"/>
    <p:sldId id="266" r:id="rId7"/>
    <p:sldId id="270" r:id="rId8"/>
    <p:sldId id="271" r:id="rId9"/>
    <p:sldId id="274" r:id="rId10"/>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DA37D80-6434-44D0-A028-1B22A696006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86" y="77"/>
      </p:cViewPr>
      <p:guideLst>
        <p:guide orient="horz" pos="2160"/>
        <p:guide pos="3840"/>
      </p:guideLst>
    </p:cSldViewPr>
  </p:slideViewPr>
  <p:notesTextViewPr>
    <p:cViewPr>
      <p:scale>
        <a:sx n="1" d="1"/>
        <a:sy n="1" d="1"/>
      </p:scale>
      <p:origin x="0" y="0"/>
    </p:cViewPr>
  </p:notesTextViewPr>
  <p:notesViewPr>
    <p:cSldViewPr snapToGrid="0">
      <p:cViewPr varScale="1">
        <p:scale>
          <a:sx n="86" d="100"/>
          <a:sy n="86" d="100"/>
        </p:scale>
        <p:origin x="385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AD8D3C-073F-48C6-844B-7C106D892D70}" type="doc">
      <dgm:prSet loTypeId="urn:microsoft.com/office/officeart/2005/8/layout/default" loCatId="list" qsTypeId="urn:microsoft.com/office/officeart/2005/8/quickstyle/simple5" qsCatId="simple" csTypeId="urn:microsoft.com/office/officeart/2005/8/colors/accent2_2" csCatId="accent2" phldr="1"/>
      <dgm:spPr/>
      <dgm:t>
        <a:bodyPr/>
        <a:lstStyle/>
        <a:p>
          <a:endParaRPr lang="en-US"/>
        </a:p>
      </dgm:t>
    </dgm:pt>
    <dgm:pt modelId="{9EC54073-368D-4F53-B56A-627414E128D2}">
      <dgm:prSet/>
      <dgm:spPr/>
      <dgm:t>
        <a:bodyPr/>
        <a:lstStyle/>
        <a:p>
          <a:r>
            <a:rPr lang="en-US" dirty="0"/>
            <a:t>We have increased our membership by 47% in the last 2 years.</a:t>
          </a:r>
        </a:p>
      </dgm:t>
    </dgm:pt>
    <dgm:pt modelId="{D49A9DFE-AE2E-4D50-A87C-15D4DFBDBAAC}" type="parTrans" cxnId="{8BE49A9F-3EAE-4FC9-9380-7C5CD31B46E4}">
      <dgm:prSet/>
      <dgm:spPr/>
      <dgm:t>
        <a:bodyPr/>
        <a:lstStyle/>
        <a:p>
          <a:endParaRPr lang="en-US"/>
        </a:p>
      </dgm:t>
    </dgm:pt>
    <dgm:pt modelId="{8DE92CEA-7317-4CD3-BDC8-89C9019F068A}" type="sibTrans" cxnId="{8BE49A9F-3EAE-4FC9-9380-7C5CD31B46E4}">
      <dgm:prSet/>
      <dgm:spPr/>
      <dgm:t>
        <a:bodyPr/>
        <a:lstStyle/>
        <a:p>
          <a:endParaRPr lang="en-US"/>
        </a:p>
      </dgm:t>
    </dgm:pt>
    <dgm:pt modelId="{57B01235-610A-45C5-A542-EBAA517EFC52}">
      <dgm:prSet/>
      <dgm:spPr/>
      <dgm:t>
        <a:bodyPr/>
        <a:lstStyle/>
        <a:p>
          <a:r>
            <a:rPr lang="en-US" dirty="0"/>
            <a:t>We have developed 9 additional partnerships to what we already had.</a:t>
          </a:r>
        </a:p>
      </dgm:t>
    </dgm:pt>
    <dgm:pt modelId="{7CA7447C-91F8-41C5-8592-C163DADC30CF}" type="parTrans" cxnId="{B2258A2B-D0DF-4A24-8B37-7DBB45E899C2}">
      <dgm:prSet/>
      <dgm:spPr/>
      <dgm:t>
        <a:bodyPr/>
        <a:lstStyle/>
        <a:p>
          <a:endParaRPr lang="en-US"/>
        </a:p>
      </dgm:t>
    </dgm:pt>
    <dgm:pt modelId="{18061930-CE83-47DB-9815-2FE2D2410FB6}" type="sibTrans" cxnId="{B2258A2B-D0DF-4A24-8B37-7DBB45E899C2}">
      <dgm:prSet/>
      <dgm:spPr/>
      <dgm:t>
        <a:bodyPr/>
        <a:lstStyle/>
        <a:p>
          <a:endParaRPr lang="en-US"/>
        </a:p>
      </dgm:t>
    </dgm:pt>
    <dgm:pt modelId="{81DF6C16-3D1E-4D48-B723-5A160B4522C2}">
      <dgm:prSet/>
      <dgm:spPr/>
      <dgm:t>
        <a:bodyPr/>
        <a:lstStyle/>
        <a:p>
          <a:r>
            <a:rPr lang="en-US" dirty="0"/>
            <a:t>We are now the association with the largest number of subscribers on LinkedIn.</a:t>
          </a:r>
        </a:p>
      </dgm:t>
    </dgm:pt>
    <dgm:pt modelId="{DB4FBA85-5D0E-4EA1-B734-84F93834B7B5}" type="parTrans" cxnId="{98FC9D56-144E-434F-BA4C-66BA35076557}">
      <dgm:prSet/>
      <dgm:spPr/>
      <dgm:t>
        <a:bodyPr/>
        <a:lstStyle/>
        <a:p>
          <a:endParaRPr lang="en-US"/>
        </a:p>
      </dgm:t>
    </dgm:pt>
    <dgm:pt modelId="{B8DE8973-76C6-4848-B133-8492B8546096}" type="sibTrans" cxnId="{98FC9D56-144E-434F-BA4C-66BA35076557}">
      <dgm:prSet/>
      <dgm:spPr/>
      <dgm:t>
        <a:bodyPr/>
        <a:lstStyle/>
        <a:p>
          <a:endParaRPr lang="en-US"/>
        </a:p>
      </dgm:t>
    </dgm:pt>
    <dgm:pt modelId="{0819FAB7-1668-403B-9B92-61AD838DC505}">
      <dgm:prSet/>
      <dgm:spPr/>
      <dgm:t>
        <a:bodyPr/>
        <a:lstStyle/>
        <a:p>
          <a:r>
            <a:rPr lang="en-US" dirty="0"/>
            <a:t>We want to support as many managers as possible throughout their careers.</a:t>
          </a:r>
        </a:p>
      </dgm:t>
    </dgm:pt>
    <dgm:pt modelId="{40008011-744E-4246-8466-4EAD080A993D}" type="parTrans" cxnId="{C6A2DE1C-223D-4B6F-844E-650B9EEE1206}">
      <dgm:prSet/>
      <dgm:spPr/>
      <dgm:t>
        <a:bodyPr/>
        <a:lstStyle/>
        <a:p>
          <a:endParaRPr lang="en-US"/>
        </a:p>
      </dgm:t>
    </dgm:pt>
    <dgm:pt modelId="{1E9E9C69-FBCE-4C98-B632-EC9755C56966}" type="sibTrans" cxnId="{C6A2DE1C-223D-4B6F-844E-650B9EEE1206}">
      <dgm:prSet/>
      <dgm:spPr/>
      <dgm:t>
        <a:bodyPr/>
        <a:lstStyle/>
        <a:p>
          <a:endParaRPr lang="en-US"/>
        </a:p>
      </dgm:t>
    </dgm:pt>
    <dgm:pt modelId="{13CEE24B-216B-44C5-A277-DCA253E29BD1}">
      <dgm:prSet/>
      <dgm:spPr/>
      <dgm:t>
        <a:bodyPr/>
        <a:lstStyle/>
        <a:p>
          <a:r>
            <a:rPr lang="en-US" dirty="0"/>
            <a:t>Since Santé Québec and the TBS are no longer investing in the development of managers, we have plenty of ideas for developing more!</a:t>
          </a:r>
        </a:p>
      </dgm:t>
    </dgm:pt>
    <dgm:pt modelId="{E243D754-6C27-4F29-B56B-14FC4D5E1F0D}" type="parTrans" cxnId="{303957E2-B121-4E81-8AA2-E4A402ADECD1}">
      <dgm:prSet/>
      <dgm:spPr/>
      <dgm:t>
        <a:bodyPr/>
        <a:lstStyle/>
        <a:p>
          <a:endParaRPr lang="en-US"/>
        </a:p>
      </dgm:t>
    </dgm:pt>
    <dgm:pt modelId="{F35C5270-FBFD-4A18-80F7-ABF47BFE4220}" type="sibTrans" cxnId="{303957E2-B121-4E81-8AA2-E4A402ADECD1}">
      <dgm:prSet/>
      <dgm:spPr/>
      <dgm:t>
        <a:bodyPr/>
        <a:lstStyle/>
        <a:p>
          <a:endParaRPr lang="en-US"/>
        </a:p>
      </dgm:t>
    </dgm:pt>
    <dgm:pt modelId="{129C5C3F-1D2D-4D94-A51A-A16393B5CEB6}">
      <dgm:prSet/>
      <dgm:spPr/>
      <dgm:t>
        <a:bodyPr/>
        <a:lstStyle/>
        <a:p>
          <a:r>
            <a:rPr lang="en-US" dirty="0"/>
            <a:t>We are already the manager’s association with the largest range of services and we are working to give you even more!</a:t>
          </a:r>
        </a:p>
      </dgm:t>
    </dgm:pt>
    <dgm:pt modelId="{783CD8EE-0E81-4785-B582-F35CCFFFF9C6}" type="parTrans" cxnId="{D2978A0C-118A-4104-84CC-AE4D101A6619}">
      <dgm:prSet/>
      <dgm:spPr/>
      <dgm:t>
        <a:bodyPr/>
        <a:lstStyle/>
        <a:p>
          <a:endParaRPr lang="en-US"/>
        </a:p>
      </dgm:t>
    </dgm:pt>
    <dgm:pt modelId="{659D27EA-5665-4E05-9072-642609BFCAC1}" type="sibTrans" cxnId="{D2978A0C-118A-4104-84CC-AE4D101A6619}">
      <dgm:prSet/>
      <dgm:spPr/>
      <dgm:t>
        <a:bodyPr/>
        <a:lstStyle/>
        <a:p>
          <a:endParaRPr lang="en-US"/>
        </a:p>
      </dgm:t>
    </dgm:pt>
    <dgm:pt modelId="{C08E8BEF-4BBF-B949-B35A-A1D2BBFE4841}" type="pres">
      <dgm:prSet presAssocID="{D0AD8D3C-073F-48C6-844B-7C106D892D70}" presName="diagram" presStyleCnt="0">
        <dgm:presLayoutVars>
          <dgm:dir/>
          <dgm:resizeHandles val="exact"/>
        </dgm:presLayoutVars>
      </dgm:prSet>
      <dgm:spPr/>
    </dgm:pt>
    <dgm:pt modelId="{5B92D908-7AD0-214A-BB94-FD3B09BA4CB6}" type="pres">
      <dgm:prSet presAssocID="{9EC54073-368D-4F53-B56A-627414E128D2}" presName="node" presStyleLbl="node1" presStyleIdx="0" presStyleCnt="6">
        <dgm:presLayoutVars>
          <dgm:bulletEnabled val="1"/>
        </dgm:presLayoutVars>
      </dgm:prSet>
      <dgm:spPr/>
    </dgm:pt>
    <dgm:pt modelId="{668D17A9-37C6-D143-9457-611D476A7F81}" type="pres">
      <dgm:prSet presAssocID="{8DE92CEA-7317-4CD3-BDC8-89C9019F068A}" presName="sibTrans" presStyleCnt="0"/>
      <dgm:spPr/>
    </dgm:pt>
    <dgm:pt modelId="{7843AFFA-BEBC-9D45-A7DA-0BCA18765DB4}" type="pres">
      <dgm:prSet presAssocID="{57B01235-610A-45C5-A542-EBAA517EFC52}" presName="node" presStyleLbl="node1" presStyleIdx="1" presStyleCnt="6">
        <dgm:presLayoutVars>
          <dgm:bulletEnabled val="1"/>
        </dgm:presLayoutVars>
      </dgm:prSet>
      <dgm:spPr/>
    </dgm:pt>
    <dgm:pt modelId="{FFE47280-BC7B-564A-AFB3-B8E259C1B35A}" type="pres">
      <dgm:prSet presAssocID="{18061930-CE83-47DB-9815-2FE2D2410FB6}" presName="sibTrans" presStyleCnt="0"/>
      <dgm:spPr/>
    </dgm:pt>
    <dgm:pt modelId="{2168D68B-20E2-D94D-B99A-0AE4A8A826BF}" type="pres">
      <dgm:prSet presAssocID="{81DF6C16-3D1E-4D48-B723-5A160B4522C2}" presName="node" presStyleLbl="node1" presStyleIdx="2" presStyleCnt="6">
        <dgm:presLayoutVars>
          <dgm:bulletEnabled val="1"/>
        </dgm:presLayoutVars>
      </dgm:prSet>
      <dgm:spPr/>
    </dgm:pt>
    <dgm:pt modelId="{7681B1D5-87D1-6B43-A4CD-7CD93136D108}" type="pres">
      <dgm:prSet presAssocID="{B8DE8973-76C6-4848-B133-8492B8546096}" presName="sibTrans" presStyleCnt="0"/>
      <dgm:spPr/>
    </dgm:pt>
    <dgm:pt modelId="{FFE57C4E-405E-324B-8EC8-A35B2B313037}" type="pres">
      <dgm:prSet presAssocID="{0819FAB7-1668-403B-9B92-61AD838DC505}" presName="node" presStyleLbl="node1" presStyleIdx="3" presStyleCnt="6">
        <dgm:presLayoutVars>
          <dgm:bulletEnabled val="1"/>
        </dgm:presLayoutVars>
      </dgm:prSet>
      <dgm:spPr/>
    </dgm:pt>
    <dgm:pt modelId="{57E3E065-1834-354D-8702-EFBCE781EAE2}" type="pres">
      <dgm:prSet presAssocID="{1E9E9C69-FBCE-4C98-B632-EC9755C56966}" presName="sibTrans" presStyleCnt="0"/>
      <dgm:spPr/>
    </dgm:pt>
    <dgm:pt modelId="{2C0D8FCB-5812-934C-854F-98E2762B5FDE}" type="pres">
      <dgm:prSet presAssocID="{13CEE24B-216B-44C5-A277-DCA253E29BD1}" presName="node" presStyleLbl="node1" presStyleIdx="4" presStyleCnt="6">
        <dgm:presLayoutVars>
          <dgm:bulletEnabled val="1"/>
        </dgm:presLayoutVars>
      </dgm:prSet>
      <dgm:spPr/>
    </dgm:pt>
    <dgm:pt modelId="{986BA7E6-31F5-BF41-A3D5-98499A6A7807}" type="pres">
      <dgm:prSet presAssocID="{F35C5270-FBFD-4A18-80F7-ABF47BFE4220}" presName="sibTrans" presStyleCnt="0"/>
      <dgm:spPr/>
    </dgm:pt>
    <dgm:pt modelId="{E4A0FC4F-73C7-8540-B136-3551D3817E69}" type="pres">
      <dgm:prSet presAssocID="{129C5C3F-1D2D-4D94-A51A-A16393B5CEB6}" presName="node" presStyleLbl="node1" presStyleIdx="5" presStyleCnt="6">
        <dgm:presLayoutVars>
          <dgm:bulletEnabled val="1"/>
        </dgm:presLayoutVars>
      </dgm:prSet>
      <dgm:spPr/>
    </dgm:pt>
  </dgm:ptLst>
  <dgm:cxnLst>
    <dgm:cxn modelId="{D2978A0C-118A-4104-84CC-AE4D101A6619}" srcId="{D0AD8D3C-073F-48C6-844B-7C106D892D70}" destId="{129C5C3F-1D2D-4D94-A51A-A16393B5CEB6}" srcOrd="5" destOrd="0" parTransId="{783CD8EE-0E81-4785-B582-F35CCFFFF9C6}" sibTransId="{659D27EA-5665-4E05-9072-642609BFCAC1}"/>
    <dgm:cxn modelId="{C6A2DE1C-223D-4B6F-844E-650B9EEE1206}" srcId="{D0AD8D3C-073F-48C6-844B-7C106D892D70}" destId="{0819FAB7-1668-403B-9B92-61AD838DC505}" srcOrd="3" destOrd="0" parTransId="{40008011-744E-4246-8466-4EAD080A993D}" sibTransId="{1E9E9C69-FBCE-4C98-B632-EC9755C56966}"/>
    <dgm:cxn modelId="{B2258A2B-D0DF-4A24-8B37-7DBB45E899C2}" srcId="{D0AD8D3C-073F-48C6-844B-7C106D892D70}" destId="{57B01235-610A-45C5-A542-EBAA517EFC52}" srcOrd="1" destOrd="0" parTransId="{7CA7447C-91F8-41C5-8592-C163DADC30CF}" sibTransId="{18061930-CE83-47DB-9815-2FE2D2410FB6}"/>
    <dgm:cxn modelId="{7472E940-7C40-EB44-AB5D-6C95925786A4}" type="presOf" srcId="{0819FAB7-1668-403B-9B92-61AD838DC505}" destId="{FFE57C4E-405E-324B-8EC8-A35B2B313037}" srcOrd="0" destOrd="0" presId="urn:microsoft.com/office/officeart/2005/8/layout/default"/>
    <dgm:cxn modelId="{33CE4251-D462-EA47-AD5E-8EDC9B6BD069}" type="presOf" srcId="{13CEE24B-216B-44C5-A277-DCA253E29BD1}" destId="{2C0D8FCB-5812-934C-854F-98E2762B5FDE}" srcOrd="0" destOrd="0" presId="urn:microsoft.com/office/officeart/2005/8/layout/default"/>
    <dgm:cxn modelId="{98FC9D56-144E-434F-BA4C-66BA35076557}" srcId="{D0AD8D3C-073F-48C6-844B-7C106D892D70}" destId="{81DF6C16-3D1E-4D48-B723-5A160B4522C2}" srcOrd="2" destOrd="0" parTransId="{DB4FBA85-5D0E-4EA1-B734-84F93834B7B5}" sibTransId="{B8DE8973-76C6-4848-B133-8492B8546096}"/>
    <dgm:cxn modelId="{B2E09D57-21A0-C844-8BC2-81E000B8C1D8}" type="presOf" srcId="{D0AD8D3C-073F-48C6-844B-7C106D892D70}" destId="{C08E8BEF-4BBF-B949-B35A-A1D2BBFE4841}" srcOrd="0" destOrd="0" presId="urn:microsoft.com/office/officeart/2005/8/layout/default"/>
    <dgm:cxn modelId="{4F787088-D522-4E4E-8467-E373F49A7E86}" type="presOf" srcId="{9EC54073-368D-4F53-B56A-627414E128D2}" destId="{5B92D908-7AD0-214A-BB94-FD3B09BA4CB6}" srcOrd="0" destOrd="0" presId="urn:microsoft.com/office/officeart/2005/8/layout/default"/>
    <dgm:cxn modelId="{8BE49A9F-3EAE-4FC9-9380-7C5CD31B46E4}" srcId="{D0AD8D3C-073F-48C6-844B-7C106D892D70}" destId="{9EC54073-368D-4F53-B56A-627414E128D2}" srcOrd="0" destOrd="0" parTransId="{D49A9DFE-AE2E-4D50-A87C-15D4DFBDBAAC}" sibTransId="{8DE92CEA-7317-4CD3-BDC8-89C9019F068A}"/>
    <dgm:cxn modelId="{303957E2-B121-4E81-8AA2-E4A402ADECD1}" srcId="{D0AD8D3C-073F-48C6-844B-7C106D892D70}" destId="{13CEE24B-216B-44C5-A277-DCA253E29BD1}" srcOrd="4" destOrd="0" parTransId="{E243D754-6C27-4F29-B56B-14FC4D5E1F0D}" sibTransId="{F35C5270-FBFD-4A18-80F7-ABF47BFE4220}"/>
    <dgm:cxn modelId="{44CF32E8-3321-3344-8B05-ADD49FC4A016}" type="presOf" srcId="{129C5C3F-1D2D-4D94-A51A-A16393B5CEB6}" destId="{E4A0FC4F-73C7-8540-B136-3551D3817E69}" srcOrd="0" destOrd="0" presId="urn:microsoft.com/office/officeart/2005/8/layout/default"/>
    <dgm:cxn modelId="{5D4D33F8-1559-C149-853E-B96A92775EBB}" type="presOf" srcId="{81DF6C16-3D1E-4D48-B723-5A160B4522C2}" destId="{2168D68B-20E2-D94D-B99A-0AE4A8A826BF}" srcOrd="0" destOrd="0" presId="urn:microsoft.com/office/officeart/2005/8/layout/default"/>
    <dgm:cxn modelId="{11EDD4FD-FBF9-0B41-B7EF-AD1D8E106A47}" type="presOf" srcId="{57B01235-610A-45C5-A542-EBAA517EFC52}" destId="{7843AFFA-BEBC-9D45-A7DA-0BCA18765DB4}" srcOrd="0" destOrd="0" presId="urn:microsoft.com/office/officeart/2005/8/layout/default"/>
    <dgm:cxn modelId="{7656F8D6-E64C-AC4A-B699-50E44D7FA2C4}" type="presParOf" srcId="{C08E8BEF-4BBF-B949-B35A-A1D2BBFE4841}" destId="{5B92D908-7AD0-214A-BB94-FD3B09BA4CB6}" srcOrd="0" destOrd="0" presId="urn:microsoft.com/office/officeart/2005/8/layout/default"/>
    <dgm:cxn modelId="{4A3A5C75-920E-7841-B211-3EFE27A84978}" type="presParOf" srcId="{C08E8BEF-4BBF-B949-B35A-A1D2BBFE4841}" destId="{668D17A9-37C6-D143-9457-611D476A7F81}" srcOrd="1" destOrd="0" presId="urn:microsoft.com/office/officeart/2005/8/layout/default"/>
    <dgm:cxn modelId="{080FF033-54C1-7B4B-B112-E62AEE822D09}" type="presParOf" srcId="{C08E8BEF-4BBF-B949-B35A-A1D2BBFE4841}" destId="{7843AFFA-BEBC-9D45-A7DA-0BCA18765DB4}" srcOrd="2" destOrd="0" presId="urn:microsoft.com/office/officeart/2005/8/layout/default"/>
    <dgm:cxn modelId="{465500E4-D564-1C49-B6B2-F7F0CB032FC0}" type="presParOf" srcId="{C08E8BEF-4BBF-B949-B35A-A1D2BBFE4841}" destId="{FFE47280-BC7B-564A-AFB3-B8E259C1B35A}" srcOrd="3" destOrd="0" presId="urn:microsoft.com/office/officeart/2005/8/layout/default"/>
    <dgm:cxn modelId="{01105936-B6A6-2643-938B-67A1FF9617C1}" type="presParOf" srcId="{C08E8BEF-4BBF-B949-B35A-A1D2BBFE4841}" destId="{2168D68B-20E2-D94D-B99A-0AE4A8A826BF}" srcOrd="4" destOrd="0" presId="urn:microsoft.com/office/officeart/2005/8/layout/default"/>
    <dgm:cxn modelId="{8978FA0C-2B7D-5248-9C7F-1ED48CD5469A}" type="presParOf" srcId="{C08E8BEF-4BBF-B949-B35A-A1D2BBFE4841}" destId="{7681B1D5-87D1-6B43-A4CD-7CD93136D108}" srcOrd="5" destOrd="0" presId="urn:microsoft.com/office/officeart/2005/8/layout/default"/>
    <dgm:cxn modelId="{E6A64F1B-6184-144C-9A1E-FB792A4A8294}" type="presParOf" srcId="{C08E8BEF-4BBF-B949-B35A-A1D2BBFE4841}" destId="{FFE57C4E-405E-324B-8EC8-A35B2B313037}" srcOrd="6" destOrd="0" presId="urn:microsoft.com/office/officeart/2005/8/layout/default"/>
    <dgm:cxn modelId="{CB996B98-CD9D-E942-A99A-45FD5DFDC731}" type="presParOf" srcId="{C08E8BEF-4BBF-B949-B35A-A1D2BBFE4841}" destId="{57E3E065-1834-354D-8702-EFBCE781EAE2}" srcOrd="7" destOrd="0" presId="urn:microsoft.com/office/officeart/2005/8/layout/default"/>
    <dgm:cxn modelId="{C3F5AE5B-7490-7E4D-98DA-5CA971B2802B}" type="presParOf" srcId="{C08E8BEF-4BBF-B949-B35A-A1D2BBFE4841}" destId="{2C0D8FCB-5812-934C-854F-98E2762B5FDE}" srcOrd="8" destOrd="0" presId="urn:microsoft.com/office/officeart/2005/8/layout/default"/>
    <dgm:cxn modelId="{3ED6C802-CDF0-4C46-BA96-062FAB095234}" type="presParOf" srcId="{C08E8BEF-4BBF-B949-B35A-A1D2BBFE4841}" destId="{986BA7E6-31F5-BF41-A3D5-98499A6A7807}" srcOrd="9" destOrd="0" presId="urn:microsoft.com/office/officeart/2005/8/layout/default"/>
    <dgm:cxn modelId="{4B7C4FA4-099C-4A43-9734-CB7BD6B8C567}" type="presParOf" srcId="{C08E8BEF-4BBF-B949-B35A-A1D2BBFE4841}" destId="{E4A0FC4F-73C7-8540-B136-3551D3817E69}"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0F4D56-F9D0-48F5-AB06-E7DD7E68C26F}" type="doc">
      <dgm:prSet loTypeId="urn:microsoft.com/office/officeart/2005/8/layout/vProcess5" loCatId="process" qsTypeId="urn:microsoft.com/office/officeart/2005/8/quickstyle/simple2" qsCatId="simple" csTypeId="urn:microsoft.com/office/officeart/2005/8/colors/accent2_2" csCatId="accent2" phldr="1"/>
      <dgm:spPr/>
      <dgm:t>
        <a:bodyPr/>
        <a:lstStyle/>
        <a:p>
          <a:endParaRPr lang="en-US"/>
        </a:p>
      </dgm:t>
    </dgm:pt>
    <dgm:pt modelId="{A7521E2F-5560-4F52-B2AD-02F713515AD6}">
      <dgm:prSet/>
      <dgm:spPr/>
      <dgm:t>
        <a:bodyPr/>
        <a:lstStyle/>
        <a:p>
          <a:r>
            <a:rPr lang="en-US" dirty="0"/>
            <a:t>Since 1996, the government has given a considerable advantage to AGESSS by indicating in the regulation on the working conditions of managers, the following article:</a:t>
          </a:r>
        </a:p>
      </dgm:t>
    </dgm:pt>
    <dgm:pt modelId="{5F6355A1-3B4A-4FED-9732-3E28442EB24A}" type="parTrans" cxnId="{AA59DACB-CC92-4F15-8175-8BDD0CDC6C03}">
      <dgm:prSet/>
      <dgm:spPr/>
      <dgm:t>
        <a:bodyPr/>
        <a:lstStyle/>
        <a:p>
          <a:endParaRPr lang="en-US"/>
        </a:p>
      </dgm:t>
    </dgm:pt>
    <dgm:pt modelId="{46285731-DFC8-41EE-A95B-35A92BCC3FED}" type="sibTrans" cxnId="{AA59DACB-CC92-4F15-8175-8BDD0CDC6C03}">
      <dgm:prSet/>
      <dgm:spPr/>
      <dgm:t>
        <a:bodyPr/>
        <a:lstStyle/>
        <a:p>
          <a:endParaRPr lang="en-US"/>
        </a:p>
      </dgm:t>
    </dgm:pt>
    <dgm:pt modelId="{1D1CF629-26C1-4749-9206-61B0D5F43CD0}">
      <dgm:prSet custT="1"/>
      <dgm:spPr/>
      <dgm:t>
        <a:bodyPr/>
        <a:lstStyle/>
        <a:p>
          <a:r>
            <a:rPr lang="en-US" sz="1400" dirty="0"/>
            <a:t>3.12. The employer deducts from the salary of each of the middle managers in his employ the amount of the professional contribution set by an association of middle managers, in accordance with this subsection, on condition that this association demonstrates to him that the middle managers in his employ are members, on April 1 of the current year, of such association of middle managers in a proportion of at least 50%.</a:t>
          </a:r>
          <a:endParaRPr lang="fr-CA" sz="1400" dirty="0"/>
        </a:p>
      </dgm:t>
    </dgm:pt>
    <dgm:pt modelId="{5187EFD0-4037-408E-9E85-BBEE3A52C75A}" type="parTrans" cxnId="{2AC985B4-79D7-46E2-ADA2-28AE2B926659}">
      <dgm:prSet/>
      <dgm:spPr/>
      <dgm:t>
        <a:bodyPr/>
        <a:lstStyle/>
        <a:p>
          <a:endParaRPr lang="fr-CA"/>
        </a:p>
      </dgm:t>
    </dgm:pt>
    <dgm:pt modelId="{83B41BF8-3803-429B-A7B0-F7DAE654BBE9}" type="sibTrans" cxnId="{2AC985B4-79D7-46E2-ADA2-28AE2B926659}">
      <dgm:prSet/>
      <dgm:spPr/>
      <dgm:t>
        <a:bodyPr/>
        <a:lstStyle/>
        <a:p>
          <a:endParaRPr lang="fr-CA"/>
        </a:p>
      </dgm:t>
    </dgm:pt>
    <dgm:pt modelId="{87DBEA29-261E-4E42-9433-BAE5B5AB9D5A}">
      <dgm:prSet custT="1"/>
      <dgm:spPr/>
      <dgm:t>
        <a:bodyPr/>
        <a:lstStyle/>
        <a:p>
          <a:r>
            <a:rPr lang="en-US" sz="1800" dirty="0"/>
            <a:t>To continue to deduct this professional contribution, the employer ensures that on February 1 of each year, the proportion of middle managers in his employ who are members of this association is equal to or greater than 50%.</a:t>
          </a:r>
          <a:endParaRPr lang="fr-CA" sz="1800" dirty="0"/>
        </a:p>
      </dgm:t>
    </dgm:pt>
    <dgm:pt modelId="{3D3E070E-D494-48DD-9E38-34E78B64C4ED}" type="parTrans" cxnId="{BE567FF6-53AA-453D-9A2C-33A9E1E5A690}">
      <dgm:prSet/>
      <dgm:spPr/>
      <dgm:t>
        <a:bodyPr/>
        <a:lstStyle/>
        <a:p>
          <a:endParaRPr lang="fr-CA"/>
        </a:p>
      </dgm:t>
    </dgm:pt>
    <dgm:pt modelId="{84D9DBCD-113A-4A54-8AC1-793575FA234F}" type="sibTrans" cxnId="{BE567FF6-53AA-453D-9A2C-33A9E1E5A690}">
      <dgm:prSet/>
      <dgm:spPr/>
      <dgm:t>
        <a:bodyPr/>
        <a:lstStyle/>
        <a:p>
          <a:endParaRPr lang="fr-CA"/>
        </a:p>
      </dgm:t>
    </dgm:pt>
    <dgm:pt modelId="{949E37A2-E7BF-435C-A8C1-A6C5A8CB1B87}">
      <dgm:prSet custT="1"/>
      <dgm:spPr/>
      <dgm:t>
        <a:bodyPr/>
        <a:lstStyle/>
        <a:p>
          <a:r>
            <a:rPr lang="en-US" sz="1800" dirty="0"/>
            <a:t>However, a manager may pay his contribution otherwise if he notifies the manager’s association in writing with a copy to the employer.</a:t>
          </a:r>
          <a:endParaRPr lang="fr-CA" sz="1800" dirty="0"/>
        </a:p>
      </dgm:t>
    </dgm:pt>
    <dgm:pt modelId="{34705B26-F263-42DE-BC35-D423783AA42A}" type="parTrans" cxnId="{635E64EA-B01E-4975-BC5B-B935D5E635E8}">
      <dgm:prSet/>
      <dgm:spPr/>
      <dgm:t>
        <a:bodyPr/>
        <a:lstStyle/>
        <a:p>
          <a:endParaRPr lang="fr-CA"/>
        </a:p>
      </dgm:t>
    </dgm:pt>
    <dgm:pt modelId="{BAB1B795-5098-466E-AC3C-D5D10D3C67CD}" type="sibTrans" cxnId="{635E64EA-B01E-4975-BC5B-B935D5E635E8}">
      <dgm:prSet/>
      <dgm:spPr/>
      <dgm:t>
        <a:bodyPr/>
        <a:lstStyle/>
        <a:p>
          <a:endParaRPr lang="fr-CA"/>
        </a:p>
      </dgm:t>
    </dgm:pt>
    <dgm:pt modelId="{3E78CC68-6F6E-014B-82A4-5DF88BD24184}" type="pres">
      <dgm:prSet presAssocID="{D90F4D56-F9D0-48F5-AB06-E7DD7E68C26F}" presName="outerComposite" presStyleCnt="0">
        <dgm:presLayoutVars>
          <dgm:chMax val="5"/>
          <dgm:dir/>
          <dgm:resizeHandles val="exact"/>
        </dgm:presLayoutVars>
      </dgm:prSet>
      <dgm:spPr/>
    </dgm:pt>
    <dgm:pt modelId="{7C3242AA-9DA0-E641-956B-00A661115BF1}" type="pres">
      <dgm:prSet presAssocID="{D90F4D56-F9D0-48F5-AB06-E7DD7E68C26F}" presName="dummyMaxCanvas" presStyleCnt="0">
        <dgm:presLayoutVars/>
      </dgm:prSet>
      <dgm:spPr/>
    </dgm:pt>
    <dgm:pt modelId="{C21DDF33-D3B4-4330-A92A-3D40DDB5E056}" type="pres">
      <dgm:prSet presAssocID="{D90F4D56-F9D0-48F5-AB06-E7DD7E68C26F}" presName="FourNodes_1" presStyleLbl="node1" presStyleIdx="0" presStyleCnt="4">
        <dgm:presLayoutVars>
          <dgm:bulletEnabled val="1"/>
        </dgm:presLayoutVars>
      </dgm:prSet>
      <dgm:spPr/>
    </dgm:pt>
    <dgm:pt modelId="{435AFE86-E092-4D76-BFB9-531743D4040F}" type="pres">
      <dgm:prSet presAssocID="{D90F4D56-F9D0-48F5-AB06-E7DD7E68C26F}" presName="FourNodes_2" presStyleLbl="node1" presStyleIdx="1" presStyleCnt="4">
        <dgm:presLayoutVars>
          <dgm:bulletEnabled val="1"/>
        </dgm:presLayoutVars>
      </dgm:prSet>
      <dgm:spPr/>
    </dgm:pt>
    <dgm:pt modelId="{FBB74ACB-A258-43FB-9C0C-40E5B7A14F67}" type="pres">
      <dgm:prSet presAssocID="{D90F4D56-F9D0-48F5-AB06-E7DD7E68C26F}" presName="FourNodes_3" presStyleLbl="node1" presStyleIdx="2" presStyleCnt="4">
        <dgm:presLayoutVars>
          <dgm:bulletEnabled val="1"/>
        </dgm:presLayoutVars>
      </dgm:prSet>
      <dgm:spPr/>
    </dgm:pt>
    <dgm:pt modelId="{A7121DEE-67F7-4FA7-A801-6E9F3D0DCE77}" type="pres">
      <dgm:prSet presAssocID="{D90F4D56-F9D0-48F5-AB06-E7DD7E68C26F}" presName="FourNodes_4" presStyleLbl="node1" presStyleIdx="3" presStyleCnt="4">
        <dgm:presLayoutVars>
          <dgm:bulletEnabled val="1"/>
        </dgm:presLayoutVars>
      </dgm:prSet>
      <dgm:spPr/>
    </dgm:pt>
    <dgm:pt modelId="{75711A41-B508-4F63-9784-C3D894862BB1}" type="pres">
      <dgm:prSet presAssocID="{D90F4D56-F9D0-48F5-AB06-E7DD7E68C26F}" presName="FourConn_1-2" presStyleLbl="fgAccFollowNode1" presStyleIdx="0" presStyleCnt="3">
        <dgm:presLayoutVars>
          <dgm:bulletEnabled val="1"/>
        </dgm:presLayoutVars>
      </dgm:prSet>
      <dgm:spPr/>
    </dgm:pt>
    <dgm:pt modelId="{195DBCED-33CD-4001-BE74-4F67D63BFC6D}" type="pres">
      <dgm:prSet presAssocID="{D90F4D56-F9D0-48F5-AB06-E7DD7E68C26F}" presName="FourConn_2-3" presStyleLbl="fgAccFollowNode1" presStyleIdx="1" presStyleCnt="3">
        <dgm:presLayoutVars>
          <dgm:bulletEnabled val="1"/>
        </dgm:presLayoutVars>
      </dgm:prSet>
      <dgm:spPr/>
    </dgm:pt>
    <dgm:pt modelId="{67749762-D84D-423D-9E2F-6BB57D816BCE}" type="pres">
      <dgm:prSet presAssocID="{D90F4D56-F9D0-48F5-AB06-E7DD7E68C26F}" presName="FourConn_3-4" presStyleLbl="fgAccFollowNode1" presStyleIdx="2" presStyleCnt="3">
        <dgm:presLayoutVars>
          <dgm:bulletEnabled val="1"/>
        </dgm:presLayoutVars>
      </dgm:prSet>
      <dgm:spPr/>
    </dgm:pt>
    <dgm:pt modelId="{920A9715-C027-42F1-B47F-C53020E0E87C}" type="pres">
      <dgm:prSet presAssocID="{D90F4D56-F9D0-48F5-AB06-E7DD7E68C26F}" presName="FourNodes_1_text" presStyleLbl="node1" presStyleIdx="3" presStyleCnt="4">
        <dgm:presLayoutVars>
          <dgm:bulletEnabled val="1"/>
        </dgm:presLayoutVars>
      </dgm:prSet>
      <dgm:spPr/>
    </dgm:pt>
    <dgm:pt modelId="{BC5C5DEA-259E-4D19-93E7-E772E9A90EC2}" type="pres">
      <dgm:prSet presAssocID="{D90F4D56-F9D0-48F5-AB06-E7DD7E68C26F}" presName="FourNodes_2_text" presStyleLbl="node1" presStyleIdx="3" presStyleCnt="4">
        <dgm:presLayoutVars>
          <dgm:bulletEnabled val="1"/>
        </dgm:presLayoutVars>
      </dgm:prSet>
      <dgm:spPr/>
    </dgm:pt>
    <dgm:pt modelId="{175C373B-3BDB-40DE-B30C-288FA202ECAA}" type="pres">
      <dgm:prSet presAssocID="{D90F4D56-F9D0-48F5-AB06-E7DD7E68C26F}" presName="FourNodes_3_text" presStyleLbl="node1" presStyleIdx="3" presStyleCnt="4">
        <dgm:presLayoutVars>
          <dgm:bulletEnabled val="1"/>
        </dgm:presLayoutVars>
      </dgm:prSet>
      <dgm:spPr/>
    </dgm:pt>
    <dgm:pt modelId="{61275E43-EFE0-4D3F-B9DF-F49526A9B56E}" type="pres">
      <dgm:prSet presAssocID="{D90F4D56-F9D0-48F5-AB06-E7DD7E68C26F}" presName="FourNodes_4_text" presStyleLbl="node1" presStyleIdx="3" presStyleCnt="4">
        <dgm:presLayoutVars>
          <dgm:bulletEnabled val="1"/>
        </dgm:presLayoutVars>
      </dgm:prSet>
      <dgm:spPr/>
    </dgm:pt>
  </dgm:ptLst>
  <dgm:cxnLst>
    <dgm:cxn modelId="{9698AF0B-4487-45AA-83E8-A4600FB4C3B3}" type="presOf" srcId="{1D1CF629-26C1-4749-9206-61B0D5F43CD0}" destId="{435AFE86-E092-4D76-BFB9-531743D4040F}" srcOrd="0" destOrd="0" presId="urn:microsoft.com/office/officeart/2005/8/layout/vProcess5"/>
    <dgm:cxn modelId="{5AFF9E0F-26BD-4B1A-A774-E47CAE299577}" type="presOf" srcId="{A7521E2F-5560-4F52-B2AD-02F713515AD6}" destId="{C21DDF33-D3B4-4330-A92A-3D40DDB5E056}" srcOrd="0" destOrd="0" presId="urn:microsoft.com/office/officeart/2005/8/layout/vProcess5"/>
    <dgm:cxn modelId="{D0647415-687F-4794-A023-03522191553B}" type="presOf" srcId="{A7521E2F-5560-4F52-B2AD-02F713515AD6}" destId="{920A9715-C027-42F1-B47F-C53020E0E87C}" srcOrd="1" destOrd="0" presId="urn:microsoft.com/office/officeart/2005/8/layout/vProcess5"/>
    <dgm:cxn modelId="{C8E23F37-EA0F-4D32-96BA-48E02C4D63D1}" type="presOf" srcId="{46285731-DFC8-41EE-A95B-35A92BCC3FED}" destId="{75711A41-B508-4F63-9784-C3D894862BB1}" srcOrd="0" destOrd="0" presId="urn:microsoft.com/office/officeart/2005/8/layout/vProcess5"/>
    <dgm:cxn modelId="{1919E45D-A5BD-4105-A7BB-6B25585850A7}" type="presOf" srcId="{87DBEA29-261E-4E42-9433-BAE5B5AB9D5A}" destId="{FBB74ACB-A258-43FB-9C0C-40E5B7A14F67}" srcOrd="0" destOrd="0" presId="urn:microsoft.com/office/officeart/2005/8/layout/vProcess5"/>
    <dgm:cxn modelId="{15C83845-3EF4-D04D-BEA3-F8FC0A84ACE6}" type="presOf" srcId="{D90F4D56-F9D0-48F5-AB06-E7DD7E68C26F}" destId="{3E78CC68-6F6E-014B-82A4-5DF88BD24184}" srcOrd="0" destOrd="0" presId="urn:microsoft.com/office/officeart/2005/8/layout/vProcess5"/>
    <dgm:cxn modelId="{EEE65868-C5D9-48BD-BA62-D44C6B64F814}" type="presOf" srcId="{949E37A2-E7BF-435C-A8C1-A6C5A8CB1B87}" destId="{61275E43-EFE0-4D3F-B9DF-F49526A9B56E}" srcOrd="1" destOrd="0" presId="urn:microsoft.com/office/officeart/2005/8/layout/vProcess5"/>
    <dgm:cxn modelId="{5FF5F583-4022-41CA-AF0C-A895C16D9D17}" type="presOf" srcId="{1D1CF629-26C1-4749-9206-61B0D5F43CD0}" destId="{BC5C5DEA-259E-4D19-93E7-E772E9A90EC2}" srcOrd="1" destOrd="0" presId="urn:microsoft.com/office/officeart/2005/8/layout/vProcess5"/>
    <dgm:cxn modelId="{3DE34D88-0AEA-4E84-9A6F-56E606983984}" type="presOf" srcId="{83B41BF8-3803-429B-A7B0-F7DAE654BBE9}" destId="{195DBCED-33CD-4001-BE74-4F67D63BFC6D}" srcOrd="0" destOrd="0" presId="urn:microsoft.com/office/officeart/2005/8/layout/vProcess5"/>
    <dgm:cxn modelId="{2AC985B4-79D7-46E2-ADA2-28AE2B926659}" srcId="{D90F4D56-F9D0-48F5-AB06-E7DD7E68C26F}" destId="{1D1CF629-26C1-4749-9206-61B0D5F43CD0}" srcOrd="1" destOrd="0" parTransId="{5187EFD0-4037-408E-9E85-BBEE3A52C75A}" sibTransId="{83B41BF8-3803-429B-A7B0-F7DAE654BBE9}"/>
    <dgm:cxn modelId="{B84BB5B9-2FF4-4B43-AB49-C695C821BA2E}" type="presOf" srcId="{949E37A2-E7BF-435C-A8C1-A6C5A8CB1B87}" destId="{A7121DEE-67F7-4FA7-A801-6E9F3D0DCE77}" srcOrd="0" destOrd="0" presId="urn:microsoft.com/office/officeart/2005/8/layout/vProcess5"/>
    <dgm:cxn modelId="{AA59DACB-CC92-4F15-8175-8BDD0CDC6C03}" srcId="{D90F4D56-F9D0-48F5-AB06-E7DD7E68C26F}" destId="{A7521E2F-5560-4F52-B2AD-02F713515AD6}" srcOrd="0" destOrd="0" parTransId="{5F6355A1-3B4A-4FED-9732-3E28442EB24A}" sibTransId="{46285731-DFC8-41EE-A95B-35A92BCC3FED}"/>
    <dgm:cxn modelId="{635E64EA-B01E-4975-BC5B-B935D5E635E8}" srcId="{D90F4D56-F9D0-48F5-AB06-E7DD7E68C26F}" destId="{949E37A2-E7BF-435C-A8C1-A6C5A8CB1B87}" srcOrd="3" destOrd="0" parTransId="{34705B26-F263-42DE-BC35-D423783AA42A}" sibTransId="{BAB1B795-5098-466E-AC3C-D5D10D3C67CD}"/>
    <dgm:cxn modelId="{BE567FF6-53AA-453D-9A2C-33A9E1E5A690}" srcId="{D90F4D56-F9D0-48F5-AB06-E7DD7E68C26F}" destId="{87DBEA29-261E-4E42-9433-BAE5B5AB9D5A}" srcOrd="2" destOrd="0" parTransId="{3D3E070E-D494-48DD-9E38-34E78B64C4ED}" sibTransId="{84D9DBCD-113A-4A54-8AC1-793575FA234F}"/>
    <dgm:cxn modelId="{441AF6F9-A2C1-4852-AC09-A5D3AD5084E9}" type="presOf" srcId="{84D9DBCD-113A-4A54-8AC1-793575FA234F}" destId="{67749762-D84D-423D-9E2F-6BB57D816BCE}" srcOrd="0" destOrd="0" presId="urn:microsoft.com/office/officeart/2005/8/layout/vProcess5"/>
    <dgm:cxn modelId="{7A2E86FA-1B12-45B7-94C5-1591FF84AF0A}" type="presOf" srcId="{87DBEA29-261E-4E42-9433-BAE5B5AB9D5A}" destId="{175C373B-3BDB-40DE-B30C-288FA202ECAA}" srcOrd="1" destOrd="0" presId="urn:microsoft.com/office/officeart/2005/8/layout/vProcess5"/>
    <dgm:cxn modelId="{FA4A8400-AF51-614E-807B-46D82579EBEE}" type="presParOf" srcId="{3E78CC68-6F6E-014B-82A4-5DF88BD24184}" destId="{7C3242AA-9DA0-E641-956B-00A661115BF1}" srcOrd="0" destOrd="0" presId="urn:microsoft.com/office/officeart/2005/8/layout/vProcess5"/>
    <dgm:cxn modelId="{00E16475-5F81-4546-B17A-FEE65E8AC672}" type="presParOf" srcId="{3E78CC68-6F6E-014B-82A4-5DF88BD24184}" destId="{C21DDF33-D3B4-4330-A92A-3D40DDB5E056}" srcOrd="1" destOrd="0" presId="urn:microsoft.com/office/officeart/2005/8/layout/vProcess5"/>
    <dgm:cxn modelId="{B2C35C6E-1CAD-4E05-AD1E-5FF519D5944A}" type="presParOf" srcId="{3E78CC68-6F6E-014B-82A4-5DF88BD24184}" destId="{435AFE86-E092-4D76-BFB9-531743D4040F}" srcOrd="2" destOrd="0" presId="urn:microsoft.com/office/officeart/2005/8/layout/vProcess5"/>
    <dgm:cxn modelId="{9DDEF183-C9D6-4BAD-8FCC-82AF818D7AC5}" type="presParOf" srcId="{3E78CC68-6F6E-014B-82A4-5DF88BD24184}" destId="{FBB74ACB-A258-43FB-9C0C-40E5B7A14F67}" srcOrd="3" destOrd="0" presId="urn:microsoft.com/office/officeart/2005/8/layout/vProcess5"/>
    <dgm:cxn modelId="{1298076D-D3E5-4DA7-AD51-8F2EECAB3880}" type="presParOf" srcId="{3E78CC68-6F6E-014B-82A4-5DF88BD24184}" destId="{A7121DEE-67F7-4FA7-A801-6E9F3D0DCE77}" srcOrd="4" destOrd="0" presId="urn:microsoft.com/office/officeart/2005/8/layout/vProcess5"/>
    <dgm:cxn modelId="{18A3ACAB-BA9A-4B76-B82A-2ED620337433}" type="presParOf" srcId="{3E78CC68-6F6E-014B-82A4-5DF88BD24184}" destId="{75711A41-B508-4F63-9784-C3D894862BB1}" srcOrd="5" destOrd="0" presId="urn:microsoft.com/office/officeart/2005/8/layout/vProcess5"/>
    <dgm:cxn modelId="{7D0F1759-AAA2-494C-9DCC-AFA4399D71DA}" type="presParOf" srcId="{3E78CC68-6F6E-014B-82A4-5DF88BD24184}" destId="{195DBCED-33CD-4001-BE74-4F67D63BFC6D}" srcOrd="6" destOrd="0" presId="urn:microsoft.com/office/officeart/2005/8/layout/vProcess5"/>
    <dgm:cxn modelId="{8B61877B-37C2-4EE7-B224-8EF81BFFA86D}" type="presParOf" srcId="{3E78CC68-6F6E-014B-82A4-5DF88BD24184}" destId="{67749762-D84D-423D-9E2F-6BB57D816BCE}" srcOrd="7" destOrd="0" presId="urn:microsoft.com/office/officeart/2005/8/layout/vProcess5"/>
    <dgm:cxn modelId="{B99F1F80-3280-4062-B5D7-76F71E88037D}" type="presParOf" srcId="{3E78CC68-6F6E-014B-82A4-5DF88BD24184}" destId="{920A9715-C027-42F1-B47F-C53020E0E87C}" srcOrd="8" destOrd="0" presId="urn:microsoft.com/office/officeart/2005/8/layout/vProcess5"/>
    <dgm:cxn modelId="{0430D1A8-9476-4895-B8E0-1CFDDB3933D0}" type="presParOf" srcId="{3E78CC68-6F6E-014B-82A4-5DF88BD24184}" destId="{BC5C5DEA-259E-4D19-93E7-E772E9A90EC2}" srcOrd="9" destOrd="0" presId="urn:microsoft.com/office/officeart/2005/8/layout/vProcess5"/>
    <dgm:cxn modelId="{D35E4E7E-2A08-406B-8591-4D22F41F78F7}" type="presParOf" srcId="{3E78CC68-6F6E-014B-82A4-5DF88BD24184}" destId="{175C373B-3BDB-40DE-B30C-288FA202ECAA}" srcOrd="10" destOrd="0" presId="urn:microsoft.com/office/officeart/2005/8/layout/vProcess5"/>
    <dgm:cxn modelId="{07000728-3094-488D-9156-B4C342AF102E}" type="presParOf" srcId="{3E78CC68-6F6E-014B-82A4-5DF88BD24184}" destId="{61275E43-EFE0-4D3F-B9DF-F49526A9B56E}"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92D908-7AD0-214A-BB94-FD3B09BA4CB6}">
      <dsp:nvSpPr>
        <dsp:cNvPr id="0" name=""/>
        <dsp:cNvSpPr/>
      </dsp:nvSpPr>
      <dsp:spPr>
        <a:xfrm>
          <a:off x="0" y="139352"/>
          <a:ext cx="2971601" cy="178296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We have increased our membership by 47% in the last 2 years.</a:t>
          </a:r>
        </a:p>
      </dsp:txBody>
      <dsp:txXfrm>
        <a:off x="0" y="139352"/>
        <a:ext cx="2971601" cy="1782960"/>
      </dsp:txXfrm>
    </dsp:sp>
    <dsp:sp modelId="{7843AFFA-BEBC-9D45-A7DA-0BCA18765DB4}">
      <dsp:nvSpPr>
        <dsp:cNvPr id="0" name=""/>
        <dsp:cNvSpPr/>
      </dsp:nvSpPr>
      <dsp:spPr>
        <a:xfrm>
          <a:off x="3268761" y="139352"/>
          <a:ext cx="2971601" cy="178296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We have developed 9 additional partnerships to what we already had.</a:t>
          </a:r>
        </a:p>
      </dsp:txBody>
      <dsp:txXfrm>
        <a:off x="3268761" y="139352"/>
        <a:ext cx="2971601" cy="1782960"/>
      </dsp:txXfrm>
    </dsp:sp>
    <dsp:sp modelId="{2168D68B-20E2-D94D-B99A-0AE4A8A826BF}">
      <dsp:nvSpPr>
        <dsp:cNvPr id="0" name=""/>
        <dsp:cNvSpPr/>
      </dsp:nvSpPr>
      <dsp:spPr>
        <a:xfrm>
          <a:off x="6537523" y="139352"/>
          <a:ext cx="2971601" cy="178296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We are now the association with the largest number of subscribers on LinkedIn.</a:t>
          </a:r>
        </a:p>
      </dsp:txBody>
      <dsp:txXfrm>
        <a:off x="6537523" y="139352"/>
        <a:ext cx="2971601" cy="1782960"/>
      </dsp:txXfrm>
    </dsp:sp>
    <dsp:sp modelId="{FFE57C4E-405E-324B-8EC8-A35B2B313037}">
      <dsp:nvSpPr>
        <dsp:cNvPr id="0" name=""/>
        <dsp:cNvSpPr/>
      </dsp:nvSpPr>
      <dsp:spPr>
        <a:xfrm>
          <a:off x="0" y="2219473"/>
          <a:ext cx="2971601" cy="178296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We want to support as many managers as possible throughout their careers.</a:t>
          </a:r>
        </a:p>
      </dsp:txBody>
      <dsp:txXfrm>
        <a:off x="0" y="2219473"/>
        <a:ext cx="2971601" cy="1782960"/>
      </dsp:txXfrm>
    </dsp:sp>
    <dsp:sp modelId="{2C0D8FCB-5812-934C-854F-98E2762B5FDE}">
      <dsp:nvSpPr>
        <dsp:cNvPr id="0" name=""/>
        <dsp:cNvSpPr/>
      </dsp:nvSpPr>
      <dsp:spPr>
        <a:xfrm>
          <a:off x="3268761" y="2219473"/>
          <a:ext cx="2971601" cy="178296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Since Santé Québec and the TBS are no longer investing in the development of managers, we have plenty of ideas for developing more!</a:t>
          </a:r>
        </a:p>
      </dsp:txBody>
      <dsp:txXfrm>
        <a:off x="3268761" y="2219473"/>
        <a:ext cx="2971601" cy="1782960"/>
      </dsp:txXfrm>
    </dsp:sp>
    <dsp:sp modelId="{E4A0FC4F-73C7-8540-B136-3551D3817E69}">
      <dsp:nvSpPr>
        <dsp:cNvPr id="0" name=""/>
        <dsp:cNvSpPr/>
      </dsp:nvSpPr>
      <dsp:spPr>
        <a:xfrm>
          <a:off x="6537523" y="2219473"/>
          <a:ext cx="2971601" cy="178296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We are already the manager’s association with the largest range of services and we are working to give you even more!</a:t>
          </a:r>
        </a:p>
      </dsp:txBody>
      <dsp:txXfrm>
        <a:off x="6537523" y="2219473"/>
        <a:ext cx="2971601" cy="17829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1DDF33-D3B4-4330-A92A-3D40DDB5E056}">
      <dsp:nvSpPr>
        <dsp:cNvPr id="0" name=""/>
        <dsp:cNvSpPr/>
      </dsp:nvSpPr>
      <dsp:spPr>
        <a:xfrm>
          <a:off x="0" y="0"/>
          <a:ext cx="7607300" cy="1076919"/>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Since 1996, the government has given a considerable advantage to AGESSS by indicating in the regulation on the working conditions of managers, the following article:</a:t>
          </a:r>
        </a:p>
      </dsp:txBody>
      <dsp:txXfrm>
        <a:off x="31542" y="31542"/>
        <a:ext cx="6354220" cy="1013835"/>
      </dsp:txXfrm>
    </dsp:sp>
    <dsp:sp modelId="{435AFE86-E092-4D76-BFB9-531743D4040F}">
      <dsp:nvSpPr>
        <dsp:cNvPr id="0" name=""/>
        <dsp:cNvSpPr/>
      </dsp:nvSpPr>
      <dsp:spPr>
        <a:xfrm>
          <a:off x="637111" y="1272722"/>
          <a:ext cx="7607300" cy="1076919"/>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3.12. The employer deducts from the salary of each of the middle managers in his employ the amount of the professional contribution set by an association of middle managers, in accordance with this subsection, on condition that this association demonstrates to him that the middle managers in his employ are members, on April 1 of the current year, of such association of middle managers in a proportion of at least 50%.</a:t>
          </a:r>
          <a:endParaRPr lang="fr-CA" sz="1400" kern="1200" dirty="0"/>
        </a:p>
      </dsp:txBody>
      <dsp:txXfrm>
        <a:off x="668653" y="1304264"/>
        <a:ext cx="6207107" cy="1013835"/>
      </dsp:txXfrm>
    </dsp:sp>
    <dsp:sp modelId="{FBB74ACB-A258-43FB-9C0C-40E5B7A14F67}">
      <dsp:nvSpPr>
        <dsp:cNvPr id="0" name=""/>
        <dsp:cNvSpPr/>
      </dsp:nvSpPr>
      <dsp:spPr>
        <a:xfrm>
          <a:off x="1264713" y="2545445"/>
          <a:ext cx="7607300" cy="1076919"/>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To continue to deduct this professional contribution, the employer ensures that on February 1 of each year, the proportion of middle managers in his employ who are members of this association is equal to or greater than 50%.</a:t>
          </a:r>
          <a:endParaRPr lang="fr-CA" sz="1800" kern="1200" dirty="0"/>
        </a:p>
      </dsp:txBody>
      <dsp:txXfrm>
        <a:off x="1296255" y="2576987"/>
        <a:ext cx="6216616" cy="1013835"/>
      </dsp:txXfrm>
    </dsp:sp>
    <dsp:sp modelId="{A7121DEE-67F7-4FA7-A801-6E9F3D0DCE77}">
      <dsp:nvSpPr>
        <dsp:cNvPr id="0" name=""/>
        <dsp:cNvSpPr/>
      </dsp:nvSpPr>
      <dsp:spPr>
        <a:xfrm>
          <a:off x="1901825" y="3818167"/>
          <a:ext cx="7607300" cy="1076919"/>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However, a manager may pay his contribution otherwise if he notifies the manager’s association in writing with a copy to the employer.</a:t>
          </a:r>
          <a:endParaRPr lang="fr-CA" sz="1800" kern="1200" dirty="0"/>
        </a:p>
      </dsp:txBody>
      <dsp:txXfrm>
        <a:off x="1933367" y="3849709"/>
        <a:ext cx="6207107" cy="1013835"/>
      </dsp:txXfrm>
    </dsp:sp>
    <dsp:sp modelId="{75711A41-B508-4F63-9784-C3D894862BB1}">
      <dsp:nvSpPr>
        <dsp:cNvPr id="0" name=""/>
        <dsp:cNvSpPr/>
      </dsp:nvSpPr>
      <dsp:spPr>
        <a:xfrm>
          <a:off x="6907302" y="824822"/>
          <a:ext cx="699997" cy="699997"/>
        </a:xfrm>
        <a:prstGeom prst="downArrow">
          <a:avLst>
            <a:gd name="adj1" fmla="val 55000"/>
            <a:gd name="adj2" fmla="val 45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US" sz="3300" kern="1200"/>
        </a:p>
      </dsp:txBody>
      <dsp:txXfrm>
        <a:off x="7064801" y="824822"/>
        <a:ext cx="384999" cy="526748"/>
      </dsp:txXfrm>
    </dsp:sp>
    <dsp:sp modelId="{195DBCED-33CD-4001-BE74-4F67D63BFC6D}">
      <dsp:nvSpPr>
        <dsp:cNvPr id="0" name=""/>
        <dsp:cNvSpPr/>
      </dsp:nvSpPr>
      <dsp:spPr>
        <a:xfrm>
          <a:off x="7544413" y="2097544"/>
          <a:ext cx="699997" cy="699997"/>
        </a:xfrm>
        <a:prstGeom prst="downArrow">
          <a:avLst>
            <a:gd name="adj1" fmla="val 55000"/>
            <a:gd name="adj2" fmla="val 45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fr-CA" sz="3300" kern="1200"/>
        </a:p>
      </dsp:txBody>
      <dsp:txXfrm>
        <a:off x="7701912" y="2097544"/>
        <a:ext cx="384999" cy="526748"/>
      </dsp:txXfrm>
    </dsp:sp>
    <dsp:sp modelId="{67749762-D84D-423D-9E2F-6BB57D816BCE}">
      <dsp:nvSpPr>
        <dsp:cNvPr id="0" name=""/>
        <dsp:cNvSpPr/>
      </dsp:nvSpPr>
      <dsp:spPr>
        <a:xfrm>
          <a:off x="8172016" y="3370267"/>
          <a:ext cx="699997" cy="699997"/>
        </a:xfrm>
        <a:prstGeom prst="downArrow">
          <a:avLst>
            <a:gd name="adj1" fmla="val 55000"/>
            <a:gd name="adj2" fmla="val 45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fr-CA" sz="3300" kern="1200"/>
        </a:p>
      </dsp:txBody>
      <dsp:txXfrm>
        <a:off x="8329515" y="3370267"/>
        <a:ext cx="384999" cy="52674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A385C458-973F-4CD6-9355-6DE70B8A0D6C}" type="datetime1">
              <a:rPr lang="fr-FR" smtClean="0"/>
              <a:t>24/10/2025</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402BA2C8-71FC-43D0-BD87-0547616971FA}" type="slidenum">
              <a:rPr lang="fr-FR"/>
              <a:t>‹N°›</a:t>
            </a:fld>
            <a:endParaRPr lang="fr-FR"/>
          </a:p>
        </p:txBody>
      </p:sp>
    </p:spTree>
    <p:extLst>
      <p:ext uri="{BB962C8B-B14F-4D97-AF65-F5344CB8AC3E}">
        <p14:creationId xmlns:p14="http://schemas.microsoft.com/office/powerpoint/2010/main" val="37292136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7A2D3765-E299-4A54-8DAF-40715993522A}" type="datetime1">
              <a:rPr lang="fr-FR" noProof="0" smtClean="0"/>
              <a:t>24/10/2025</a:t>
            </a:fld>
            <a:endParaRPr lang="fr-FR" noProof="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a:p>
        </p:txBody>
      </p:sp>
      <p:sp>
        <p:nvSpPr>
          <p:cNvPr id="5" name="Espace réservé des commentaires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fr-FR" dirty="0"/>
              <a:t>Modifier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539446-6953-447E-A4E3-E7CFBF870046}" type="slidenum">
              <a:rPr lang="fr-FR" noProof="0"/>
              <a:t>‹N°›</a:t>
            </a:fld>
            <a:endParaRPr lang="fr-FR" noProof="0"/>
          </a:p>
        </p:txBody>
      </p:sp>
    </p:spTree>
    <p:extLst>
      <p:ext uri="{BB962C8B-B14F-4D97-AF65-F5344CB8AC3E}">
        <p14:creationId xmlns:p14="http://schemas.microsoft.com/office/powerpoint/2010/main" val="142392923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C6539446-6953-447E-A4E3-E7CFBF870046}" type="slidenum">
              <a:rPr lang="fr-FR" smtClean="0"/>
              <a:t>1</a:t>
            </a:fld>
            <a:endParaRPr lang="fr-FR"/>
          </a:p>
        </p:txBody>
      </p:sp>
    </p:spTree>
    <p:extLst>
      <p:ext uri="{BB962C8B-B14F-4D97-AF65-F5344CB8AC3E}">
        <p14:creationId xmlns:p14="http://schemas.microsoft.com/office/powerpoint/2010/main" val="3440655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C6539446-6953-447E-A4E3-E7CFBF870046}" type="slidenum">
              <a:rPr lang="fr-FR" smtClean="0"/>
              <a:t>2</a:t>
            </a:fld>
            <a:endParaRPr lang="fr-FR"/>
          </a:p>
        </p:txBody>
      </p:sp>
    </p:spTree>
    <p:extLst>
      <p:ext uri="{BB962C8B-B14F-4D97-AF65-F5344CB8AC3E}">
        <p14:creationId xmlns:p14="http://schemas.microsoft.com/office/powerpoint/2010/main" val="1542727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C6539446-6953-447E-A4E3-E7CFBF870046}" type="slidenum">
              <a:rPr lang="fr-FR" smtClean="0"/>
              <a:t>3</a:t>
            </a:fld>
            <a:endParaRPr lang="fr-FR"/>
          </a:p>
        </p:txBody>
      </p:sp>
    </p:spTree>
    <p:extLst>
      <p:ext uri="{BB962C8B-B14F-4D97-AF65-F5344CB8AC3E}">
        <p14:creationId xmlns:p14="http://schemas.microsoft.com/office/powerpoint/2010/main" val="53481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C6539446-6953-447E-A4E3-E7CFBF870046}" type="slidenum">
              <a:rPr lang="fr-FR" smtClean="0"/>
              <a:t>4</a:t>
            </a:fld>
            <a:endParaRPr lang="fr-FR"/>
          </a:p>
        </p:txBody>
      </p:sp>
    </p:spTree>
    <p:extLst>
      <p:ext uri="{BB962C8B-B14F-4D97-AF65-F5344CB8AC3E}">
        <p14:creationId xmlns:p14="http://schemas.microsoft.com/office/powerpoint/2010/main" val="3040925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C6539446-6953-447E-A4E3-E7CFBF870046}" type="slidenum">
              <a:rPr lang="fr-FR" smtClean="0"/>
              <a:t>5</a:t>
            </a:fld>
            <a:endParaRPr lang="fr-FR"/>
          </a:p>
        </p:txBody>
      </p:sp>
    </p:spTree>
    <p:extLst>
      <p:ext uri="{BB962C8B-B14F-4D97-AF65-F5344CB8AC3E}">
        <p14:creationId xmlns:p14="http://schemas.microsoft.com/office/powerpoint/2010/main" val="687388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C6539446-6953-447E-A4E3-E7CFBF870046}" type="slidenum">
              <a:rPr lang="fr-FR" smtClean="0"/>
              <a:t>6</a:t>
            </a:fld>
            <a:endParaRPr lang="fr-FR"/>
          </a:p>
        </p:txBody>
      </p:sp>
    </p:spTree>
    <p:extLst>
      <p:ext uri="{BB962C8B-B14F-4D97-AF65-F5344CB8AC3E}">
        <p14:creationId xmlns:p14="http://schemas.microsoft.com/office/powerpoint/2010/main" val="615793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C6539446-6953-447E-A4E3-E7CFBF870046}" type="slidenum">
              <a:rPr lang="fr-FR" smtClean="0"/>
              <a:t>7</a:t>
            </a:fld>
            <a:endParaRPr lang="fr-FR"/>
          </a:p>
        </p:txBody>
      </p:sp>
    </p:spTree>
    <p:extLst>
      <p:ext uri="{BB962C8B-B14F-4D97-AF65-F5344CB8AC3E}">
        <p14:creationId xmlns:p14="http://schemas.microsoft.com/office/powerpoint/2010/main" val="2298679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C6539446-6953-447E-A4E3-E7CFBF870046}" type="slidenum">
              <a:rPr lang="fr-FR" smtClean="0"/>
              <a:t>8</a:t>
            </a:fld>
            <a:endParaRPr lang="fr-FR"/>
          </a:p>
        </p:txBody>
      </p:sp>
    </p:spTree>
    <p:extLst>
      <p:ext uri="{BB962C8B-B14F-4D97-AF65-F5344CB8AC3E}">
        <p14:creationId xmlns:p14="http://schemas.microsoft.com/office/powerpoint/2010/main" val="34597920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eau3"/>
          <p:cNvSpPr/>
          <p:nvPr/>
        </p:nvSpPr>
        <p:spPr bwMode="gray">
          <a:xfrm>
            <a:off x="2552" y="5243129"/>
            <a:ext cx="12188952" cy="1614871"/>
          </a:xfrm>
          <a:prstGeom prst="rect">
            <a:avLst/>
          </a:prstGeom>
          <a:gradFill>
            <a:gsLst>
              <a:gs pos="833">
                <a:schemeClr val="accent2">
                  <a:lumMod val="60000"/>
                  <a:lumOff val="40000"/>
                  <a:alpha val="38000"/>
                </a:schemeClr>
              </a:gs>
              <a:gs pos="23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ciel"/>
          <p:cNvSpPr/>
          <p:nvPr/>
        </p:nvSpPr>
        <p:spPr bwMode="white">
          <a:xfrm>
            <a:off x="2552" y="0"/>
            <a:ext cx="12188952" cy="5334000"/>
          </a:xfrm>
          <a:prstGeom prst="rect">
            <a:avLst/>
          </a:prstGeom>
          <a:gradFill>
            <a:gsLst>
              <a:gs pos="0">
                <a:schemeClr val="accent2">
                  <a:lumMod val="60000"/>
                  <a:lumOff val="40000"/>
                  <a:alpha val="80000"/>
                </a:schemeClr>
              </a:gs>
              <a:gs pos="99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pic>
        <p:nvPicPr>
          <p:cNvPr id="6" name="eau2"/>
          <p:cNvPicPr>
            <a:picLocks noChangeAspect="1"/>
          </p:cNvPicPr>
          <p:nvPr/>
        </p:nvPicPr>
        <p:blipFill rotWithShape="1">
          <a:blip r:embed="rId2" cstate="print">
            <a:extLst>
              <a:ext uri="{28A0092B-C50C-407E-A947-70E740481C1C}">
                <a14:useLocalDpi xmlns:a14="http://schemas.microsoft.com/office/drawing/2010/main" val="0"/>
              </a:ext>
            </a:extLst>
          </a:blip>
          <a:srcRect l="2674" r="9901"/>
          <a:stretch/>
        </p:blipFill>
        <p:spPr bwMode="ltGray">
          <a:xfrm>
            <a:off x="-1425" y="5497897"/>
            <a:ext cx="12188952" cy="463209"/>
          </a:xfrm>
          <a:prstGeom prst="rect">
            <a:avLst/>
          </a:prstGeom>
          <a:noFill/>
          <a:ln>
            <a:noFill/>
          </a:ln>
        </p:spPr>
      </p:pic>
      <p:pic>
        <p:nvPicPr>
          <p:cNvPr id="7" name="eau1"/>
          <p:cNvPicPr>
            <a:picLocks noChangeAspect="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221111"/>
            <a:ext cx="12188952" cy="268288"/>
          </a:xfrm>
          <a:prstGeom prst="rect">
            <a:avLst/>
          </a:prstGeom>
          <a:noFill/>
          <a:ln>
            <a:noFill/>
          </a:ln>
        </p:spPr>
      </p:pic>
      <p:sp>
        <p:nvSpPr>
          <p:cNvPr id="8" name="Rectangle 7"/>
          <p:cNvSpPr/>
          <p:nvPr/>
        </p:nvSpPr>
        <p:spPr>
          <a:xfrm>
            <a:off x="-1425" y="5961106"/>
            <a:ext cx="12188952" cy="896846"/>
          </a:xfrm>
          <a:prstGeom prst="rect">
            <a:avLst/>
          </a:prstGeom>
          <a:gradFill>
            <a:gsLst>
              <a:gs pos="25000">
                <a:schemeClr val="accent6">
                  <a:lumMod val="60000"/>
                  <a:lumOff val="40000"/>
                  <a:alpha val="0"/>
                </a:schemeClr>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ctrTitle" hasCustomPrompt="1"/>
          </p:nvPr>
        </p:nvSpPr>
        <p:spPr>
          <a:xfrm>
            <a:off x="1305872" y="1309047"/>
            <a:ext cx="9602789" cy="2667000"/>
          </a:xfrm>
        </p:spPr>
        <p:txBody>
          <a:bodyPr rtlCol="0" anchor="b">
            <a:noAutofit/>
          </a:bodyPr>
          <a:lstStyle>
            <a:lvl1pPr algn="ctr" rtl="0">
              <a:defRPr sz="6000"/>
            </a:lvl1pPr>
          </a:lstStyle>
          <a:p>
            <a:pPr rtl="0"/>
            <a:r>
              <a:rPr lang="fr-FR" noProof="0" dirty="0"/>
              <a:t>Cliquez pour modifier le style du titre</a:t>
            </a:r>
          </a:p>
        </p:txBody>
      </p:sp>
      <p:sp>
        <p:nvSpPr>
          <p:cNvPr id="3" name="Sous-titre 2"/>
          <p:cNvSpPr>
            <a:spLocks noGrp="1"/>
          </p:cNvSpPr>
          <p:nvPr>
            <p:ph type="subTitle" idx="1"/>
          </p:nvPr>
        </p:nvSpPr>
        <p:spPr>
          <a:xfrm>
            <a:off x="1305872" y="4038600"/>
            <a:ext cx="9601200" cy="990600"/>
          </a:xfrm>
        </p:spPr>
        <p:txBody>
          <a:bodyPr rtlCol="0">
            <a:normAutofit/>
          </a:bodyPr>
          <a:lstStyle>
            <a:lvl1pPr marL="0" indent="0" algn="ctr">
              <a:spcBef>
                <a:spcPts val="0"/>
              </a:spcBef>
              <a:buNone/>
              <a:defRPr sz="1800" cap="all" baseline="0">
                <a:solidFill>
                  <a:schemeClr val="accent2">
                    <a:lumMod val="7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fr-FR" noProof="0"/>
              <a:t>Modifiez le style des sous-titres du masque</a:t>
            </a:r>
          </a:p>
        </p:txBody>
      </p:sp>
    </p:spTree>
    <p:extLst>
      <p:ext uri="{BB962C8B-B14F-4D97-AF65-F5344CB8AC3E}">
        <p14:creationId xmlns:p14="http://schemas.microsoft.com/office/powerpoint/2010/main" val="2942361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rtlCol="0"/>
          <a:lstStyle>
            <a:lvl1pPr rtl="0">
              <a:defRPr/>
            </a:lvl1pPr>
          </a:lstStyle>
          <a:p>
            <a:pPr rtl="0"/>
            <a:r>
              <a:rPr lang="fr-FR" noProof="0" dirty="0"/>
              <a:t>Cliquez pour modifier le style du titre</a:t>
            </a:r>
          </a:p>
        </p:txBody>
      </p:sp>
      <p:sp>
        <p:nvSpPr>
          <p:cNvPr id="3" name="Espace réservé du texte vertical 2"/>
          <p:cNvSpPr>
            <a:spLocks noGrp="1"/>
          </p:cNvSpPr>
          <p:nvPr>
            <p:ph type="body" orient="vert" idx="1"/>
          </p:nvPr>
        </p:nvSpPr>
        <p:spPr/>
        <p:txBody>
          <a:bodyPr vert="eaVert" rtlCol="0"/>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221BC880-3F75-47D6-834D-5D37D56C2106}" type="datetime1">
              <a:rPr lang="fr-FR" noProof="0" smtClean="0"/>
              <a:t>24/10/2025</a:t>
            </a:fld>
            <a:endParaRPr lang="fr-FR" noProof="0"/>
          </a:p>
        </p:txBody>
      </p:sp>
      <p:sp>
        <p:nvSpPr>
          <p:cNvPr id="6" name="Espace réservé du numéro de diapositive 5"/>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35362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8724900" y="274638"/>
            <a:ext cx="2628900" cy="5440362"/>
          </a:xfrm>
        </p:spPr>
        <p:txBody>
          <a:bodyPr vert="eaVert" rtlCol="0"/>
          <a:lstStyle>
            <a:lvl1pPr rtl="0">
              <a:defRPr/>
            </a:lvl1pPr>
          </a:lstStyle>
          <a:p>
            <a:pPr rtl="0"/>
            <a:r>
              <a:rPr lang="fr-FR" noProof="0" dirty="0"/>
              <a:t>Cliquez pour modifier le style du titre</a:t>
            </a:r>
          </a:p>
        </p:txBody>
      </p:sp>
      <p:sp>
        <p:nvSpPr>
          <p:cNvPr id="3" name="Espace réservé du texte vertical 2"/>
          <p:cNvSpPr>
            <a:spLocks noGrp="1"/>
          </p:cNvSpPr>
          <p:nvPr>
            <p:ph type="body" orient="vert" idx="1"/>
          </p:nvPr>
        </p:nvSpPr>
        <p:spPr>
          <a:xfrm>
            <a:off x="838200" y="274638"/>
            <a:ext cx="7734300" cy="5440362"/>
          </a:xfrm>
        </p:spPr>
        <p:txBody>
          <a:bodyPr vert="eaVert" rtlCol="0"/>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01D5B5B3-E29A-4F25-97AF-2305BC408517}" type="datetime1">
              <a:rPr lang="fr-FR" noProof="0" smtClean="0"/>
              <a:t>24/10/2025</a:t>
            </a:fld>
            <a:endParaRPr lang="fr-FR" noProof="0"/>
          </a:p>
        </p:txBody>
      </p:sp>
      <p:sp>
        <p:nvSpPr>
          <p:cNvPr id="6" name="Espace réservé du numéro de diapositive 5"/>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135865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rtlCol="0"/>
          <a:lstStyle>
            <a:lvl1pPr rtl="0">
              <a:defRPr/>
            </a:lvl1pPr>
          </a:lstStyle>
          <a:p>
            <a:pPr rtl="0"/>
            <a:r>
              <a:rPr lang="fr-FR" noProof="0" dirty="0"/>
              <a:t>Cliquez pour modifier le style du titre</a:t>
            </a:r>
          </a:p>
        </p:txBody>
      </p:sp>
      <p:sp>
        <p:nvSpPr>
          <p:cNvPr id="3" name="Espace réservé du contenu 2"/>
          <p:cNvSpPr>
            <a:spLocks noGrp="1"/>
          </p:cNvSpPr>
          <p:nvPr>
            <p:ph idx="1"/>
          </p:nvPr>
        </p:nvSpPr>
        <p:spPr/>
        <p:txBody>
          <a:bodyPr rtlCol="0"/>
          <a:lstStyle>
            <a:lvl1pPr>
              <a:defRPr/>
            </a:lvl1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4791DEAA-409B-49F4-B2B9-2A8B267D9D5E}" type="datetime1">
              <a:rPr lang="fr-FR" noProof="0" smtClean="0"/>
              <a:t>24/10/2025</a:t>
            </a:fld>
            <a:endParaRPr lang="fr-FR" noProof="0"/>
          </a:p>
        </p:txBody>
      </p:sp>
      <p:sp>
        <p:nvSpPr>
          <p:cNvPr id="6" name="Espace réservé du numéro de diapositive 5"/>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3405082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7" name="ciel"/>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rtl="0"/>
            <a:endParaRPr lang="fr-FR" noProof="0"/>
          </a:p>
        </p:txBody>
      </p:sp>
      <p:sp>
        <p:nvSpPr>
          <p:cNvPr id="2" name="Titre 1"/>
          <p:cNvSpPr>
            <a:spLocks noGrp="1"/>
          </p:cNvSpPr>
          <p:nvPr>
            <p:ph type="title" hasCustomPrompt="1"/>
          </p:nvPr>
        </p:nvSpPr>
        <p:spPr>
          <a:xfrm>
            <a:off x="1293813" y="1309047"/>
            <a:ext cx="9601252" cy="2667000"/>
          </a:xfrm>
        </p:spPr>
        <p:txBody>
          <a:bodyPr rtlCol="0" anchor="b">
            <a:normAutofit/>
          </a:bodyPr>
          <a:lstStyle>
            <a:lvl1pPr algn="ctr" rtl="0">
              <a:defRPr sz="6000" b="0"/>
            </a:lvl1pPr>
          </a:lstStyle>
          <a:p>
            <a:pPr rtl="0"/>
            <a:r>
              <a:rPr lang="fr-FR" noProof="0" dirty="0"/>
              <a:t>Cliquez pour modifier le style du titre</a:t>
            </a:r>
          </a:p>
        </p:txBody>
      </p:sp>
      <p:sp>
        <p:nvSpPr>
          <p:cNvPr id="3" name="Espace réservé du texte 2"/>
          <p:cNvSpPr>
            <a:spLocks noGrp="1"/>
          </p:cNvSpPr>
          <p:nvPr>
            <p:ph type="body" idx="1"/>
          </p:nvPr>
        </p:nvSpPr>
        <p:spPr>
          <a:xfrm>
            <a:off x="1293813" y="4038600"/>
            <a:ext cx="9601200" cy="1143000"/>
          </a:xfrm>
        </p:spPr>
        <p:txBody>
          <a:bodyPr rtlCol="0" anchor="t">
            <a:normAutofit/>
          </a:bodyPr>
          <a:lstStyle>
            <a:lvl1pPr marL="0" indent="0" algn="ctr">
              <a:spcBef>
                <a:spcPts val="0"/>
              </a:spcBef>
              <a:buNone/>
              <a:defRPr sz="2000" cap="all" baseline="0">
                <a:solidFill>
                  <a:schemeClr val="accent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0CB78A33-8B0E-405E-8687-CE4C46D495EA}" type="datetime1">
              <a:rPr lang="fr-FR" noProof="0" smtClean="0"/>
              <a:t>24/10/2025</a:t>
            </a:fld>
            <a:endParaRPr lang="fr-FR" noProof="0"/>
          </a:p>
        </p:txBody>
      </p:sp>
      <p:sp>
        <p:nvSpPr>
          <p:cNvPr id="6" name="Espace réservé du numéro de diapositive 5"/>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3043559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rtlCol="0"/>
          <a:lstStyle>
            <a:lvl1pPr rtl="0">
              <a:defRPr/>
            </a:lvl1pPr>
          </a:lstStyle>
          <a:p>
            <a:pPr rtl="0"/>
            <a:r>
              <a:rPr lang="fr-FR" noProof="0" dirty="0"/>
              <a:t>Cliquez pour modifier le style du titre</a:t>
            </a:r>
          </a:p>
        </p:txBody>
      </p:sp>
      <p:sp>
        <p:nvSpPr>
          <p:cNvPr id="4" name="Espace réservé du contenu 3"/>
          <p:cNvSpPr>
            <a:spLocks noGrp="1"/>
          </p:cNvSpPr>
          <p:nvPr>
            <p:ph sz="half" idx="2"/>
          </p:nvPr>
        </p:nvSpPr>
        <p:spPr>
          <a:xfrm>
            <a:off x="6278880" y="1572768"/>
            <a:ext cx="4572000" cy="414223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3" name="Espace réservé du contenu 2"/>
          <p:cNvSpPr>
            <a:spLocks noGrp="1"/>
          </p:cNvSpPr>
          <p:nvPr>
            <p:ph sz="half" idx="1"/>
          </p:nvPr>
        </p:nvSpPr>
        <p:spPr>
          <a:xfrm>
            <a:off x="1341120" y="1572768"/>
            <a:ext cx="4572000" cy="414223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6" name="Espace réservé du pied de page 5"/>
          <p:cNvSpPr>
            <a:spLocks noGrp="1"/>
          </p:cNvSpPr>
          <p:nvPr>
            <p:ph type="ftr" sz="quarter" idx="11"/>
          </p:nvPr>
        </p:nvSpPr>
        <p:spPr/>
        <p:txBody>
          <a:bodyPr rtlCol="0"/>
          <a:lstStyle/>
          <a:p>
            <a:pPr rtl="0"/>
            <a:r>
              <a:rPr lang="fr-FR" noProof="0"/>
              <a:t>Ajouter un pied de page</a:t>
            </a:r>
          </a:p>
        </p:txBody>
      </p:sp>
      <p:sp>
        <p:nvSpPr>
          <p:cNvPr id="5" name="Espace réservé de la date 4"/>
          <p:cNvSpPr>
            <a:spLocks noGrp="1"/>
          </p:cNvSpPr>
          <p:nvPr>
            <p:ph type="dt" sz="half" idx="10"/>
          </p:nvPr>
        </p:nvSpPr>
        <p:spPr/>
        <p:txBody>
          <a:bodyPr rtlCol="0"/>
          <a:lstStyle/>
          <a:p>
            <a:pPr rtl="0"/>
            <a:fld id="{1BDB1787-87B8-4A67-BF57-350B14A7EA35}" type="datetime1">
              <a:rPr lang="fr-FR" noProof="0" smtClean="0"/>
              <a:t>24/10/2025</a:t>
            </a:fld>
            <a:endParaRPr lang="fr-FR" noProof="0"/>
          </a:p>
        </p:txBody>
      </p:sp>
      <p:sp>
        <p:nvSpPr>
          <p:cNvPr id="7" name="Espace réservé du numéro de diapositive 6"/>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4249378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10" name="Titre 9"/>
          <p:cNvSpPr>
            <a:spLocks noGrp="1"/>
          </p:cNvSpPr>
          <p:nvPr>
            <p:ph type="title" hasCustomPrompt="1"/>
          </p:nvPr>
        </p:nvSpPr>
        <p:spPr/>
        <p:txBody>
          <a:bodyPr rtlCol="0"/>
          <a:lstStyle>
            <a:lvl1pPr rtl="0">
              <a:defRPr/>
            </a:lvl1pPr>
          </a:lstStyle>
          <a:p>
            <a:pPr rtl="0"/>
            <a:r>
              <a:rPr lang="fr-FR" noProof="0" dirty="0"/>
              <a:t>Cliquez pour modifier le style du titre</a:t>
            </a:r>
          </a:p>
        </p:txBody>
      </p:sp>
      <p:sp>
        <p:nvSpPr>
          <p:cNvPr id="3" name="Espace réservé du texte 2"/>
          <p:cNvSpPr>
            <a:spLocks noGrp="1"/>
          </p:cNvSpPr>
          <p:nvPr>
            <p:ph type="body" idx="1"/>
          </p:nvPr>
        </p:nvSpPr>
        <p:spPr>
          <a:xfrm>
            <a:off x="1341120" y="1572768"/>
            <a:ext cx="4572000" cy="766588"/>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1341120" y="2365861"/>
            <a:ext cx="4572000" cy="3349140"/>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5" name="Espace réservé du texte 4"/>
          <p:cNvSpPr>
            <a:spLocks noGrp="1"/>
          </p:cNvSpPr>
          <p:nvPr>
            <p:ph type="body" sz="quarter" idx="3"/>
          </p:nvPr>
        </p:nvSpPr>
        <p:spPr>
          <a:xfrm>
            <a:off x="6278880" y="1572768"/>
            <a:ext cx="4572000" cy="766588"/>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278880" y="2365861"/>
            <a:ext cx="4572000" cy="3349140"/>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8" name="Espace réservé du pied de page 7"/>
          <p:cNvSpPr>
            <a:spLocks noGrp="1"/>
          </p:cNvSpPr>
          <p:nvPr>
            <p:ph type="ftr" sz="quarter" idx="11"/>
          </p:nvPr>
        </p:nvSpPr>
        <p:spPr/>
        <p:txBody>
          <a:bodyPr rtlCol="0"/>
          <a:lstStyle/>
          <a:p>
            <a:pPr rtl="0"/>
            <a:r>
              <a:rPr lang="fr-FR" noProof="0"/>
              <a:t>Ajouter un pied de page</a:t>
            </a:r>
          </a:p>
        </p:txBody>
      </p:sp>
      <p:sp>
        <p:nvSpPr>
          <p:cNvPr id="7" name="Espace réservé de la date 6"/>
          <p:cNvSpPr>
            <a:spLocks noGrp="1"/>
          </p:cNvSpPr>
          <p:nvPr>
            <p:ph type="dt" sz="half" idx="10"/>
          </p:nvPr>
        </p:nvSpPr>
        <p:spPr/>
        <p:txBody>
          <a:bodyPr rtlCol="0"/>
          <a:lstStyle/>
          <a:p>
            <a:pPr rtl="0"/>
            <a:fld id="{40267729-38BF-46F1-A56E-82CC8EC2022B}" type="datetime1">
              <a:rPr lang="fr-FR" noProof="0" smtClean="0"/>
              <a:t>24/10/2025</a:t>
            </a:fld>
            <a:endParaRPr lang="fr-FR" noProof="0"/>
          </a:p>
        </p:txBody>
      </p:sp>
      <p:sp>
        <p:nvSpPr>
          <p:cNvPr id="9" name="Espace réservé du numéro de diapositive 8"/>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1072378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uniquement">
    <p:spTree>
      <p:nvGrpSpPr>
        <p:cNvPr id="1" name=""/>
        <p:cNvGrpSpPr/>
        <p:nvPr/>
      </p:nvGrpSpPr>
      <p:grpSpPr>
        <a:xfrm>
          <a:off x="0" y="0"/>
          <a:ext cx="0" cy="0"/>
          <a:chOff x="0" y="0"/>
          <a:chExt cx="0" cy="0"/>
        </a:xfrm>
      </p:grpSpPr>
      <p:sp>
        <p:nvSpPr>
          <p:cNvPr id="6" name="Titre 5"/>
          <p:cNvSpPr>
            <a:spLocks noGrp="1"/>
          </p:cNvSpPr>
          <p:nvPr>
            <p:ph type="title" hasCustomPrompt="1"/>
          </p:nvPr>
        </p:nvSpPr>
        <p:spPr/>
        <p:txBody>
          <a:bodyPr rtlCol="0"/>
          <a:lstStyle>
            <a:lvl1pPr rtl="0">
              <a:defRPr/>
            </a:lvl1pPr>
          </a:lstStyle>
          <a:p>
            <a:pPr rtl="0"/>
            <a:r>
              <a:rPr lang="fr-FR" noProof="0" dirty="0"/>
              <a:t>Cliquez pour modifier le style du titre</a:t>
            </a:r>
          </a:p>
        </p:txBody>
      </p:sp>
      <p:sp>
        <p:nvSpPr>
          <p:cNvPr id="4" name="Espace réservé du pied de page 3"/>
          <p:cNvSpPr>
            <a:spLocks noGrp="1"/>
          </p:cNvSpPr>
          <p:nvPr>
            <p:ph type="ftr" sz="quarter" idx="11"/>
          </p:nvPr>
        </p:nvSpPr>
        <p:spPr/>
        <p:txBody>
          <a:bodyPr rtlCol="0"/>
          <a:lstStyle/>
          <a:p>
            <a:pPr rtl="0"/>
            <a:r>
              <a:rPr lang="fr-FR" noProof="0"/>
              <a:t>Ajouter un pied de page</a:t>
            </a:r>
          </a:p>
        </p:txBody>
      </p:sp>
      <p:sp>
        <p:nvSpPr>
          <p:cNvPr id="3" name="Espace réservé de la date 2"/>
          <p:cNvSpPr>
            <a:spLocks noGrp="1"/>
          </p:cNvSpPr>
          <p:nvPr>
            <p:ph type="dt" sz="half" idx="10"/>
          </p:nvPr>
        </p:nvSpPr>
        <p:spPr/>
        <p:txBody>
          <a:bodyPr rtlCol="0"/>
          <a:lstStyle/>
          <a:p>
            <a:pPr rtl="0"/>
            <a:fld id="{08E5DDE4-2EAA-4E42-B310-10C82BE0789E}" type="datetime1">
              <a:rPr lang="fr-FR" noProof="0" smtClean="0"/>
              <a:t>24/10/2025</a:t>
            </a:fld>
            <a:endParaRPr lang="fr-FR" noProof="0"/>
          </a:p>
        </p:txBody>
      </p:sp>
      <p:sp>
        <p:nvSpPr>
          <p:cNvPr id="5" name="Espace réservé du numéro de diapositive 4"/>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3681886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ciel"/>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rtl="0"/>
            <a:endParaRPr lang="fr-FR" noProof="0"/>
          </a:p>
        </p:txBody>
      </p:sp>
      <p:sp>
        <p:nvSpPr>
          <p:cNvPr id="3" name="Espace réservé du pied de page 2"/>
          <p:cNvSpPr>
            <a:spLocks noGrp="1"/>
          </p:cNvSpPr>
          <p:nvPr>
            <p:ph type="ftr" sz="quarter" idx="11"/>
          </p:nvPr>
        </p:nvSpPr>
        <p:spPr/>
        <p:txBody>
          <a:bodyPr rtlCol="0"/>
          <a:lstStyle/>
          <a:p>
            <a:pPr rtl="0"/>
            <a:r>
              <a:rPr lang="fr-FR" noProof="0"/>
              <a:t>Ajouter un pied de page</a:t>
            </a:r>
          </a:p>
        </p:txBody>
      </p:sp>
      <p:sp>
        <p:nvSpPr>
          <p:cNvPr id="2" name="Espace réservé de la date 1"/>
          <p:cNvSpPr>
            <a:spLocks noGrp="1"/>
          </p:cNvSpPr>
          <p:nvPr>
            <p:ph type="dt" sz="half" idx="10"/>
          </p:nvPr>
        </p:nvSpPr>
        <p:spPr/>
        <p:txBody>
          <a:bodyPr rtlCol="0"/>
          <a:lstStyle/>
          <a:p>
            <a:pPr rtl="0"/>
            <a:fld id="{313772F6-4139-455B-AE97-FC0BB3E87AE5}" type="datetime1">
              <a:rPr lang="fr-FR" noProof="0" smtClean="0"/>
              <a:t>24/10/2025</a:t>
            </a:fld>
            <a:endParaRPr lang="fr-FR" noProof="0"/>
          </a:p>
        </p:txBody>
      </p:sp>
      <p:sp>
        <p:nvSpPr>
          <p:cNvPr id="4" name="Espace réservé du numéro de diapositive 3"/>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4922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127479" y="762000"/>
            <a:ext cx="3377133" cy="2743200"/>
          </a:xfrm>
        </p:spPr>
        <p:txBody>
          <a:bodyPr rtlCol="0" anchor="b">
            <a:normAutofit/>
          </a:bodyPr>
          <a:lstStyle>
            <a:lvl1pPr rtl="0">
              <a:defRPr sz="3200" b="0"/>
            </a:lvl1pPr>
          </a:lstStyle>
          <a:p>
            <a:pPr rtl="0"/>
            <a:r>
              <a:rPr lang="fr-FR" noProof="0" dirty="0"/>
              <a:t>Cliquez pour modifier le style du titre</a:t>
            </a:r>
          </a:p>
        </p:txBody>
      </p:sp>
      <p:sp>
        <p:nvSpPr>
          <p:cNvPr id="3" name="Espace réservé du contenu 2"/>
          <p:cNvSpPr>
            <a:spLocks noGrp="1"/>
          </p:cNvSpPr>
          <p:nvPr>
            <p:ph idx="1"/>
          </p:nvPr>
        </p:nvSpPr>
        <p:spPr>
          <a:xfrm>
            <a:off x="760413" y="685800"/>
            <a:ext cx="6858000" cy="4572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noProof="0" dirty="0"/>
          </a:p>
        </p:txBody>
      </p:sp>
      <p:sp>
        <p:nvSpPr>
          <p:cNvPr id="4" name="Espace réservé du texte 3"/>
          <p:cNvSpPr>
            <a:spLocks noGrp="1"/>
          </p:cNvSpPr>
          <p:nvPr>
            <p:ph type="body" sz="half" idx="2"/>
          </p:nvPr>
        </p:nvSpPr>
        <p:spPr>
          <a:xfrm>
            <a:off x="8127479" y="3554104"/>
            <a:ext cx="3377133" cy="1703696"/>
          </a:xfrm>
        </p:spPr>
        <p:txBody>
          <a:bodyPr rtlCol="0">
            <a:normAutofit/>
          </a:bodyPr>
          <a:lstStyle>
            <a:lvl1pPr marL="0" indent="0">
              <a:lnSpc>
                <a:spcPct val="9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Espace réservé du pied de page 5"/>
          <p:cNvSpPr>
            <a:spLocks noGrp="1"/>
          </p:cNvSpPr>
          <p:nvPr>
            <p:ph type="ftr" sz="quarter" idx="11"/>
          </p:nvPr>
        </p:nvSpPr>
        <p:spPr/>
        <p:txBody>
          <a:bodyPr rtlCol="0"/>
          <a:lstStyle/>
          <a:p>
            <a:pPr rtl="0"/>
            <a:r>
              <a:rPr lang="fr-FR" noProof="0"/>
              <a:t>Ajouter un pied de page</a:t>
            </a:r>
          </a:p>
        </p:txBody>
      </p:sp>
      <p:sp>
        <p:nvSpPr>
          <p:cNvPr id="5" name="Espace réservé de la date 4"/>
          <p:cNvSpPr>
            <a:spLocks noGrp="1"/>
          </p:cNvSpPr>
          <p:nvPr>
            <p:ph type="dt" sz="half" idx="10"/>
          </p:nvPr>
        </p:nvSpPr>
        <p:spPr/>
        <p:txBody>
          <a:bodyPr rtlCol="0"/>
          <a:lstStyle/>
          <a:p>
            <a:pPr rtl="0"/>
            <a:fld id="{3F27E480-657E-488A-B541-F97122977A6A}" type="datetime1">
              <a:rPr lang="fr-FR" noProof="0" smtClean="0"/>
              <a:t>24/10/2025</a:t>
            </a:fld>
            <a:endParaRPr lang="fr-FR" noProof="0"/>
          </a:p>
        </p:txBody>
      </p:sp>
      <p:sp>
        <p:nvSpPr>
          <p:cNvPr id="7" name="Espace réservé du numéro de diapositive 6"/>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1483897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127479" y="762000"/>
            <a:ext cx="3377133" cy="2743200"/>
          </a:xfrm>
        </p:spPr>
        <p:txBody>
          <a:bodyPr rtlCol="0" anchor="b">
            <a:normAutofit/>
          </a:bodyPr>
          <a:lstStyle>
            <a:lvl1pPr rtl="0">
              <a:defRPr sz="3400" b="0"/>
            </a:lvl1pPr>
          </a:lstStyle>
          <a:p>
            <a:pPr rtl="0"/>
            <a:r>
              <a:rPr lang="fr-FR" noProof="0" dirty="0"/>
              <a:t>Cliquez pour modifier le style du titre</a:t>
            </a:r>
          </a:p>
        </p:txBody>
      </p:sp>
      <p:sp>
        <p:nvSpPr>
          <p:cNvPr id="3" name="Espace réservé d’image 2" descr="Espace réservé vide pour ajouter une image. Cliquez sur l’espace réservé et sélectionnez l’image à ajouter"/>
          <p:cNvSpPr>
            <a:spLocks noGrp="1"/>
          </p:cNvSpPr>
          <p:nvPr>
            <p:ph type="pic" idx="1" hasCustomPrompt="1"/>
          </p:nvPr>
        </p:nvSpPr>
        <p:spPr>
          <a:xfrm>
            <a:off x="760413" y="685800"/>
            <a:ext cx="6858000" cy="4572000"/>
          </a:xfrm>
          <a:solidFill>
            <a:schemeClr val="bg1">
              <a:lumMod val="95000"/>
            </a:schemeClr>
          </a:solidFill>
        </p:spPr>
        <p:txBody>
          <a:bodyPr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a:t>Cliquez sur l’icône pour ajouter une image</a:t>
            </a:r>
          </a:p>
        </p:txBody>
      </p:sp>
      <p:sp>
        <p:nvSpPr>
          <p:cNvPr id="4" name="Espace réservé du texte 3"/>
          <p:cNvSpPr>
            <a:spLocks noGrp="1"/>
          </p:cNvSpPr>
          <p:nvPr>
            <p:ph type="body" sz="half" idx="2"/>
          </p:nvPr>
        </p:nvSpPr>
        <p:spPr>
          <a:xfrm>
            <a:off x="8127479" y="3554104"/>
            <a:ext cx="3377133" cy="1703696"/>
          </a:xfrm>
        </p:spPr>
        <p:txBody>
          <a:bodyPr rtlCol="0">
            <a:normAutofit/>
          </a:bodyPr>
          <a:lstStyle>
            <a:lvl1pPr marL="0" indent="0">
              <a:lnSpc>
                <a:spcPct val="10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Espace réservé du pied de page 5"/>
          <p:cNvSpPr>
            <a:spLocks noGrp="1"/>
          </p:cNvSpPr>
          <p:nvPr>
            <p:ph type="ftr" sz="quarter" idx="11"/>
          </p:nvPr>
        </p:nvSpPr>
        <p:spPr/>
        <p:txBody>
          <a:bodyPr rtlCol="0"/>
          <a:lstStyle/>
          <a:p>
            <a:pPr rtl="0"/>
            <a:r>
              <a:rPr lang="fr-FR" noProof="0"/>
              <a:t>Ajouter un pied de page</a:t>
            </a:r>
          </a:p>
        </p:txBody>
      </p:sp>
      <p:sp>
        <p:nvSpPr>
          <p:cNvPr id="5" name="Espace réservé de la date 4"/>
          <p:cNvSpPr>
            <a:spLocks noGrp="1"/>
          </p:cNvSpPr>
          <p:nvPr>
            <p:ph type="dt" sz="half" idx="10"/>
          </p:nvPr>
        </p:nvSpPr>
        <p:spPr/>
        <p:txBody>
          <a:bodyPr rtlCol="0"/>
          <a:lstStyle/>
          <a:p>
            <a:pPr rtl="0"/>
            <a:fld id="{346DEA04-0764-4B96-83BF-28BB441A38B9}" type="datetime1">
              <a:rPr lang="fr-FR" noProof="0" smtClean="0"/>
              <a:t>24/10/2025</a:t>
            </a:fld>
            <a:endParaRPr lang="fr-FR" noProof="0"/>
          </a:p>
        </p:txBody>
      </p:sp>
      <p:sp>
        <p:nvSpPr>
          <p:cNvPr id="7" name="Espace réservé du numéro de diapositive 6"/>
          <p:cNvSpPr>
            <a:spLocks noGrp="1"/>
          </p:cNvSpPr>
          <p:nvPr>
            <p:ph type="sldNum" sz="quarter" idx="12"/>
          </p:nvPr>
        </p:nvSpPr>
        <p:spPr/>
        <p:txBody>
          <a:bodyPr rtlCol="0"/>
          <a:lstStyle/>
          <a:p>
            <a:pPr rtl="0"/>
            <a:fld id="{4FAB73BC-B049-4115-A692-8D63A059BFB8}" type="slidenum">
              <a:rPr lang="fr-FR" noProof="0"/>
              <a:t>‹N°›</a:t>
            </a:fld>
            <a:endParaRPr lang="fr-FR" noProof="0"/>
          </a:p>
        </p:txBody>
      </p:sp>
    </p:spTree>
    <p:extLst>
      <p:ext uri="{BB962C8B-B14F-4D97-AF65-F5344CB8AC3E}">
        <p14:creationId xmlns:p14="http://schemas.microsoft.com/office/powerpoint/2010/main" val="4216615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ciel"/>
          <p:cNvSpPr/>
          <p:nvPr/>
        </p:nvSpPr>
        <p:spPr>
          <a:xfrm>
            <a:off x="2552" y="-1"/>
            <a:ext cx="12188952" cy="6858002"/>
          </a:xfrm>
          <a:prstGeom prst="rect">
            <a:avLst/>
          </a:prstGeom>
          <a:gradFill>
            <a:gsLst>
              <a:gs pos="0">
                <a:schemeClr val="accent2">
                  <a:lumMod val="60000"/>
                  <a:lumOff val="40000"/>
                  <a:alpha val="58000"/>
                </a:schemeClr>
              </a:gs>
              <a:gs pos="88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rtl="0"/>
            <a:endParaRPr lang="fr-FR" noProof="0"/>
          </a:p>
        </p:txBody>
      </p:sp>
      <p:sp>
        <p:nvSpPr>
          <p:cNvPr id="8" name="eau3"/>
          <p:cNvSpPr/>
          <p:nvPr/>
        </p:nvSpPr>
        <p:spPr bwMode="gray">
          <a:xfrm>
            <a:off x="2552" y="6064101"/>
            <a:ext cx="12188952" cy="793899"/>
          </a:xfrm>
          <a:prstGeom prst="rect">
            <a:avLst/>
          </a:prstGeom>
          <a:gradFill>
            <a:gsLst>
              <a:gs pos="833">
                <a:schemeClr val="accent2">
                  <a:lumMod val="60000"/>
                  <a:lumOff val="40000"/>
                  <a:alpha val="38000"/>
                </a:schemeClr>
              </a:gs>
              <a:gs pos="49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pic>
        <p:nvPicPr>
          <p:cNvPr id="9" name="eau2"/>
          <p:cNvPicPr>
            <a:picLocks noChangeAspect="1"/>
          </p:cNvPicPr>
          <p:nvPr/>
        </p:nvPicPr>
        <p:blipFill rotWithShape="1">
          <a:blip r:embed="rId13" cstate="print">
            <a:extLst>
              <a:ext uri="{28A0092B-C50C-407E-A947-70E740481C1C}">
                <a14:useLocalDpi xmlns:a14="http://schemas.microsoft.com/office/drawing/2010/main" val="0"/>
              </a:ext>
            </a:extLst>
          </a:blip>
          <a:srcRect l="2674" r="9901"/>
          <a:stretch/>
        </p:blipFill>
        <p:spPr bwMode="white">
          <a:xfrm>
            <a:off x="-1425" y="6256181"/>
            <a:ext cx="12188952" cy="463209"/>
          </a:xfrm>
          <a:prstGeom prst="rect">
            <a:avLst/>
          </a:prstGeom>
          <a:noFill/>
          <a:ln>
            <a:noFill/>
          </a:ln>
        </p:spPr>
      </p:pic>
      <p:pic>
        <p:nvPicPr>
          <p:cNvPr id="10" name="eau1"/>
          <p:cNvPicPr>
            <a:picLocks noChangeAspect="1"/>
          </p:cNvPicPr>
          <p:nvPr/>
        </p:nvPicPr>
        <p:blipFill rotWithShape="1">
          <a:blip r:embed="rId14"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979395"/>
            <a:ext cx="12188952" cy="268288"/>
          </a:xfrm>
          <a:prstGeom prst="rect">
            <a:avLst/>
          </a:prstGeom>
          <a:noFill/>
          <a:ln>
            <a:noFill/>
          </a:ln>
        </p:spPr>
      </p:pic>
      <p:sp>
        <p:nvSpPr>
          <p:cNvPr id="2" name="Espace réservé du titre 1"/>
          <p:cNvSpPr>
            <a:spLocks noGrp="1"/>
          </p:cNvSpPr>
          <p:nvPr>
            <p:ph type="title"/>
          </p:nvPr>
        </p:nvSpPr>
        <p:spPr>
          <a:xfrm>
            <a:off x="1341120" y="265176"/>
            <a:ext cx="9509759" cy="1088136"/>
          </a:xfrm>
          <a:prstGeom prst="rect">
            <a:avLst/>
          </a:prstGeom>
        </p:spPr>
        <p:txBody>
          <a:bodyPr vert="horz" lIns="91440" tIns="45720" rIns="91440" bIns="45720" rtlCol="0" anchor="b">
            <a:normAutofit/>
          </a:bodyPr>
          <a:lstStyle/>
          <a:p>
            <a:pPr rtl="0"/>
            <a:r>
              <a:rPr lang="fr-FR" noProof="0" dirty="0"/>
              <a:t>Cliquez pour modifier le style du titre</a:t>
            </a:r>
          </a:p>
        </p:txBody>
      </p:sp>
      <p:sp>
        <p:nvSpPr>
          <p:cNvPr id="3" name="Espace réservé du texte 2"/>
          <p:cNvSpPr>
            <a:spLocks noGrp="1"/>
          </p:cNvSpPr>
          <p:nvPr>
            <p:ph type="body" idx="1"/>
          </p:nvPr>
        </p:nvSpPr>
        <p:spPr>
          <a:xfrm>
            <a:off x="1341120" y="1572768"/>
            <a:ext cx="9509760" cy="4142232"/>
          </a:xfrm>
          <a:prstGeom prst="rect">
            <a:avLst/>
          </a:prstGeom>
        </p:spPr>
        <p:txBody>
          <a:bodyPr vert="horz" lIns="91440" tIns="45720" rIns="91440" bIns="45720" rtlCol="0">
            <a:normAutofit/>
          </a:bodyPr>
          <a:lstStyle/>
          <a:p>
            <a:pPr lvl="0"/>
            <a:r>
              <a:rPr lang="fr-FR" dirty="0"/>
              <a:t>Modifier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5" name="Espace réservé du pied de page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fr-FR" noProof="0"/>
              <a:t>Ajouter un pied de page</a:t>
            </a:r>
          </a:p>
        </p:txBody>
      </p:sp>
      <p:sp>
        <p:nvSpPr>
          <p:cNvPr id="4" name="Espace réservé de la date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l">
              <a:defRPr sz="1100" cap="all" baseline="0">
                <a:solidFill>
                  <a:schemeClr val="tx1"/>
                </a:solidFill>
              </a:defRPr>
            </a:lvl1pPr>
          </a:lstStyle>
          <a:p>
            <a:pPr rtl="0"/>
            <a:fld id="{4257039C-833C-4AD1-8B8F-C2806F2EEA28}" type="datetime1">
              <a:rPr lang="fr-FR" noProof="0" smtClean="0"/>
              <a:t>24/10/2025</a:t>
            </a:fld>
            <a:endParaRPr lang="fr-FR" noProof="0"/>
          </a:p>
        </p:txBody>
      </p:sp>
      <p:sp>
        <p:nvSpPr>
          <p:cNvPr id="6" name="Espace réservé du numéro de diapositive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1100" cap="all" baseline="0">
                <a:solidFill>
                  <a:schemeClr val="tx1"/>
                </a:solidFill>
              </a:defRPr>
            </a:lvl1pPr>
          </a:lstStyle>
          <a:p>
            <a:pPr rtl="0"/>
            <a:fld id="{4FAB73BC-B049-4115-A692-8D63A059BFB8}" type="slidenum">
              <a:rPr lang="fr-FR" noProof="0" smtClean="0"/>
              <a:pPr/>
              <a:t>‹N°›</a:t>
            </a:fld>
            <a:endParaRPr lang="fr-FR" noProof="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800" kern="1200">
          <a:solidFill>
            <a:schemeClr val="accent2">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accent2">
              <a:lumMod val="50000"/>
            </a:schemeClr>
          </a:solidFill>
          <a:latin typeface="+mn-lt"/>
          <a:ea typeface="+mn-ea"/>
          <a:cs typeface="+mn-cs"/>
        </a:defRPr>
      </a:lvl1pPr>
      <a:lvl2pPr marL="548640" indent="-228600" algn="l" defTabSz="914400" rtl="0" eaLnBrk="1" latinLnBrk="0" hangingPunct="1">
        <a:lnSpc>
          <a:spcPct val="90000"/>
        </a:lnSpc>
        <a:spcBef>
          <a:spcPts val="1000"/>
        </a:spcBef>
        <a:buSzPct val="100000"/>
        <a:buFont typeface="Arial" pitchFamily="34" charset="0"/>
        <a:buChar char="•"/>
        <a:defRPr sz="1800" kern="1200">
          <a:solidFill>
            <a:schemeClr val="accent2">
              <a:lumMod val="50000"/>
            </a:schemeClr>
          </a:solidFill>
          <a:latin typeface="+mn-lt"/>
          <a:ea typeface="+mn-ea"/>
          <a:cs typeface="+mn-cs"/>
        </a:defRPr>
      </a:lvl2pPr>
      <a:lvl3pPr marL="822960" indent="-228600" algn="l" defTabSz="914400" rtl="0" eaLnBrk="1" latinLnBrk="0" hangingPunct="1">
        <a:lnSpc>
          <a:spcPct val="90000"/>
        </a:lnSpc>
        <a:spcBef>
          <a:spcPts val="800"/>
        </a:spcBef>
        <a:buSzPct val="100000"/>
        <a:buFont typeface="Arial" pitchFamily="34" charset="0"/>
        <a:buChar char="•"/>
        <a:defRPr sz="1600" kern="1200">
          <a:solidFill>
            <a:schemeClr val="accent2">
              <a:lumMod val="50000"/>
            </a:schemeClr>
          </a:solidFill>
          <a:latin typeface="+mn-lt"/>
          <a:ea typeface="+mn-ea"/>
          <a:cs typeface="+mn-cs"/>
        </a:defRPr>
      </a:lvl3pPr>
      <a:lvl4pPr marL="109728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4pPr>
      <a:lvl5pPr marL="137160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5pPr>
      <a:lvl6pPr marL="164592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6pPr>
      <a:lvl7pPr marL="192024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7pPr>
      <a:lvl8pPr marL="219456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8pPr>
      <a:lvl9pPr marL="2240280" indent="0" algn="l" defTabSz="914400" rtl="0" eaLnBrk="1" latinLnBrk="0" hangingPunct="1">
        <a:lnSpc>
          <a:spcPct val="90000"/>
        </a:lnSpc>
        <a:spcBef>
          <a:spcPts val="800"/>
        </a:spcBef>
        <a:buSzPct val="100000"/>
        <a:buFont typeface="Arial" pitchFamily="34" charset="0"/>
        <a:buNone/>
        <a:defRPr sz="1400" kern="1200">
          <a:solidFill>
            <a:schemeClr val="accent2">
              <a:lumMod val="5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hyperlink" Target="mailto:association@aper.qc.ca"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05872" y="1309047"/>
            <a:ext cx="9602789" cy="1799913"/>
          </a:xfrm>
        </p:spPr>
        <p:txBody>
          <a:bodyPr rtlCol="0"/>
          <a:lstStyle/>
          <a:p>
            <a:pPr rtl="0"/>
            <a:r>
              <a:rPr lang="fr-FR" dirty="0" err="1"/>
              <a:t>APER's</a:t>
            </a:r>
            <a:r>
              <a:rPr lang="fr-FR" dirty="0"/>
              <a:t> major </a:t>
            </a:r>
            <a:r>
              <a:rPr lang="fr-FR" dirty="0" err="1"/>
              <a:t>recruitment</a:t>
            </a:r>
            <a:r>
              <a:rPr lang="fr-FR" dirty="0"/>
              <a:t> </a:t>
            </a:r>
            <a:r>
              <a:rPr lang="fr-FR" dirty="0" err="1"/>
              <a:t>competition</a:t>
            </a:r>
            <a:endParaRPr lang="fr-FR" dirty="0"/>
          </a:p>
        </p:txBody>
      </p:sp>
      <p:sp>
        <p:nvSpPr>
          <p:cNvPr id="3" name="Sous-titre 2"/>
          <p:cNvSpPr>
            <a:spLocks noGrp="1"/>
          </p:cNvSpPr>
          <p:nvPr>
            <p:ph type="subTitle" idx="1"/>
          </p:nvPr>
        </p:nvSpPr>
        <p:spPr>
          <a:xfrm>
            <a:off x="1305872" y="3677920"/>
            <a:ext cx="9601200" cy="883920"/>
          </a:xfrm>
        </p:spPr>
        <p:txBody>
          <a:bodyPr rtlCol="0"/>
          <a:lstStyle/>
          <a:p>
            <a:pPr rtl="0"/>
            <a:r>
              <a:rPr lang="en-US" dirty="0"/>
              <a:t>Recruit and win a trip!</a:t>
            </a:r>
            <a:endParaRPr lang="fr-FR" dirty="0"/>
          </a:p>
        </p:txBody>
      </p:sp>
    </p:spTree>
    <p:extLst>
      <p:ext uri="{BB962C8B-B14F-4D97-AF65-F5344CB8AC3E}">
        <p14:creationId xmlns:p14="http://schemas.microsoft.com/office/powerpoint/2010/main" val="1503902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dirty="0"/>
              <a:t>	</a:t>
            </a:r>
            <a:r>
              <a:rPr lang="en-US" dirty="0"/>
              <a:t>APER is growing but we need you</a:t>
            </a:r>
            <a:endParaRPr lang="fr-FR" dirty="0"/>
          </a:p>
        </p:txBody>
      </p:sp>
      <p:graphicFrame>
        <p:nvGraphicFramePr>
          <p:cNvPr id="5" name="Espace réservé du contenu 2">
            <a:extLst>
              <a:ext uri="{FF2B5EF4-FFF2-40B4-BE49-F238E27FC236}">
                <a16:creationId xmlns:a16="http://schemas.microsoft.com/office/drawing/2014/main" id="{3C6D1C8D-0D06-47B7-BD5E-3FC971FDD864}"/>
              </a:ext>
            </a:extLst>
          </p:cNvPr>
          <p:cNvGraphicFramePr>
            <a:graphicFrameLocks noGrp="1"/>
          </p:cNvGraphicFramePr>
          <p:nvPr>
            <p:ph idx="1"/>
            <p:extLst>
              <p:ext uri="{D42A27DB-BD31-4B8C-83A1-F6EECF244321}">
                <p14:modId xmlns:p14="http://schemas.microsoft.com/office/powerpoint/2010/main" val="2490772065"/>
              </p:ext>
            </p:extLst>
          </p:nvPr>
        </p:nvGraphicFramePr>
        <p:xfrm>
          <a:off x="1341438" y="1573213"/>
          <a:ext cx="9509125" cy="41417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27456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rtl="0"/>
            <a:r>
              <a:rPr lang="fr-FR" dirty="0"/>
              <a:t>			A bit of </a:t>
            </a:r>
            <a:r>
              <a:rPr lang="fr-FR" dirty="0" err="1"/>
              <a:t>history</a:t>
            </a:r>
            <a:r>
              <a:rPr lang="fr-FR" dirty="0"/>
              <a:t>…</a:t>
            </a:r>
          </a:p>
        </p:txBody>
      </p:sp>
      <p:graphicFrame>
        <p:nvGraphicFramePr>
          <p:cNvPr id="4" name="Espace réservé du contenu 2">
            <a:extLst>
              <a:ext uri="{FF2B5EF4-FFF2-40B4-BE49-F238E27FC236}">
                <a16:creationId xmlns:a16="http://schemas.microsoft.com/office/drawing/2014/main" id="{760186CE-D62F-48C9-97FE-9A18B300528B}"/>
              </a:ext>
            </a:extLst>
          </p:cNvPr>
          <p:cNvGraphicFramePr>
            <a:graphicFrameLocks noGrp="1"/>
          </p:cNvGraphicFramePr>
          <p:nvPr>
            <p:ph idx="1"/>
            <p:extLst>
              <p:ext uri="{D42A27DB-BD31-4B8C-83A1-F6EECF244321}">
                <p14:modId xmlns:p14="http://schemas.microsoft.com/office/powerpoint/2010/main" val="3250461128"/>
              </p:ext>
            </p:extLst>
          </p:nvPr>
        </p:nvGraphicFramePr>
        <p:xfrm>
          <a:off x="1341438" y="1353312"/>
          <a:ext cx="9509125" cy="48950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9305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rtl="0"/>
            <a:r>
              <a:rPr lang="fr-FR" dirty="0"/>
              <a:t>			A bit of </a:t>
            </a:r>
            <a:r>
              <a:rPr lang="fr-FR" dirty="0" err="1"/>
              <a:t>history</a:t>
            </a:r>
            <a:r>
              <a:rPr lang="fr-FR" dirty="0"/>
              <a:t>…</a:t>
            </a:r>
          </a:p>
        </p:txBody>
      </p:sp>
      <p:sp>
        <p:nvSpPr>
          <p:cNvPr id="3" name="Espace réservé du contenu 2"/>
          <p:cNvSpPr>
            <a:spLocks noGrp="1"/>
          </p:cNvSpPr>
          <p:nvPr>
            <p:ph idx="1"/>
          </p:nvPr>
        </p:nvSpPr>
        <p:spPr/>
        <p:txBody>
          <a:bodyPr rtlCol="0">
            <a:normAutofit/>
          </a:bodyPr>
          <a:lstStyle/>
          <a:p>
            <a:pPr algn="just">
              <a:spcBef>
                <a:spcPts val="1094"/>
              </a:spcBef>
              <a:spcAft>
                <a:spcPts val="1200"/>
              </a:spcAft>
            </a:pPr>
            <a:r>
              <a:rPr lang="en-US" dirty="0"/>
              <a:t>In 2015, Article 3.12 was declared illegal but has not been amended to date (work in progress).</a:t>
            </a:r>
          </a:p>
          <a:p>
            <a:pPr algn="just">
              <a:spcBef>
                <a:spcPts val="1094"/>
              </a:spcBef>
              <a:spcAft>
                <a:spcPts val="1200"/>
              </a:spcAft>
            </a:pPr>
            <a:r>
              <a:rPr lang="en-US" dirty="0"/>
              <a:t>Since this judgment, the MSSS has issued a directive to establishments that they must provide pamphlets from the two associations and allow the manager to join the association of their choice, but this is not always respected given the regulations which have still not been amended.</a:t>
            </a:r>
          </a:p>
          <a:p>
            <a:pPr algn="just">
              <a:spcBef>
                <a:spcPts val="1094"/>
              </a:spcBef>
              <a:spcAft>
                <a:spcPts val="1200"/>
              </a:spcAft>
            </a:pPr>
            <a:r>
              <a:rPr lang="en-US" dirty="0"/>
              <a:t>Since the creation of Santé Québec, we have observed better collaboration to allow managers to join the association of their choice.</a:t>
            </a:r>
          </a:p>
          <a:p>
            <a:pPr algn="just">
              <a:spcBef>
                <a:spcPts val="1094"/>
              </a:spcBef>
              <a:spcAft>
                <a:spcPts val="1200"/>
              </a:spcAft>
            </a:pPr>
            <a:r>
              <a:rPr lang="en-US" dirty="0"/>
              <a:t>As APER is a non-profit organization, all funds are reinvested to offer you more services.</a:t>
            </a:r>
            <a:endParaRPr lang="fr-CA" dirty="0"/>
          </a:p>
        </p:txBody>
      </p:sp>
    </p:spTree>
    <p:extLst>
      <p:ext uri="{BB962C8B-B14F-4D97-AF65-F5344CB8AC3E}">
        <p14:creationId xmlns:p14="http://schemas.microsoft.com/office/powerpoint/2010/main" val="1081151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p>
            <a:pPr rtl="0"/>
            <a:r>
              <a:rPr lang="en-US" dirty="0"/>
              <a:t>You are the best ambassadors of APER!</a:t>
            </a:r>
            <a:endParaRPr lang="fr-FR" dirty="0"/>
          </a:p>
        </p:txBody>
      </p:sp>
      <p:sp>
        <p:nvSpPr>
          <p:cNvPr id="3" name="Espace réservé du contenu 2"/>
          <p:cNvSpPr>
            <a:spLocks noGrp="1"/>
          </p:cNvSpPr>
          <p:nvPr>
            <p:ph idx="1"/>
          </p:nvPr>
        </p:nvSpPr>
        <p:spPr/>
        <p:txBody>
          <a:bodyPr rtlCol="0">
            <a:normAutofit/>
          </a:bodyPr>
          <a:lstStyle/>
          <a:p>
            <a:pPr algn="just">
              <a:spcBef>
                <a:spcPts val="1094"/>
              </a:spcBef>
              <a:spcAft>
                <a:spcPts val="1200"/>
              </a:spcAft>
            </a:pPr>
            <a:r>
              <a:rPr lang="en-US" dirty="0"/>
              <a:t>Always with the aim of developing our range of services (offering more training, more coaching support, more partnerships, etc.)</a:t>
            </a:r>
          </a:p>
          <a:p>
            <a:pPr algn="just">
              <a:spcBef>
                <a:spcPts val="1094"/>
              </a:spcBef>
              <a:spcAft>
                <a:spcPts val="1200"/>
              </a:spcAft>
            </a:pPr>
            <a:r>
              <a:rPr lang="en-US" dirty="0"/>
              <a:t>APER wishes to continue its growth in order to allow as many managers as possible to benefit from our services.</a:t>
            </a:r>
          </a:p>
          <a:p>
            <a:pPr algn="just">
              <a:spcBef>
                <a:spcPts val="1094"/>
              </a:spcBef>
              <a:spcAft>
                <a:spcPts val="1200"/>
              </a:spcAft>
            </a:pPr>
            <a:r>
              <a:rPr lang="en-US" dirty="0"/>
              <a:t>Since our members have chosen us, you are the best people to convince your colleagues to join us!</a:t>
            </a:r>
          </a:p>
          <a:p>
            <a:pPr algn="just">
              <a:spcBef>
                <a:spcPts val="1094"/>
              </a:spcBef>
              <a:spcAft>
                <a:spcPts val="1200"/>
              </a:spcAft>
            </a:pPr>
            <a:r>
              <a:rPr lang="en-US" dirty="0"/>
              <a:t>The APER absorbs the penalty fees required by the AGESSS from all managers who join the APER and who leave the AGESSS.</a:t>
            </a:r>
          </a:p>
          <a:p>
            <a:pPr algn="just">
              <a:spcBef>
                <a:spcPts val="1094"/>
              </a:spcBef>
              <a:spcAft>
                <a:spcPts val="1200"/>
              </a:spcAft>
            </a:pPr>
            <a:r>
              <a:rPr lang="en-US" dirty="0"/>
              <a:t>Therefore, today we are launching our new recruitment campaign with a contest allowing you to win a $1,500 Air Canada travel credit.</a:t>
            </a:r>
            <a:endParaRPr lang="fr-FR" dirty="0"/>
          </a:p>
        </p:txBody>
      </p:sp>
    </p:spTree>
    <p:extLst>
      <p:ext uri="{BB962C8B-B14F-4D97-AF65-F5344CB8AC3E}">
        <p14:creationId xmlns:p14="http://schemas.microsoft.com/office/powerpoint/2010/main" val="356159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27479" y="762000"/>
            <a:ext cx="3377133" cy="3291840"/>
          </a:xfrm>
        </p:spPr>
        <p:txBody>
          <a:bodyPr rtlCol="0">
            <a:normAutofit/>
          </a:bodyPr>
          <a:lstStyle/>
          <a:p>
            <a:pPr rtl="0"/>
            <a:r>
              <a:rPr lang="en-US" dirty="0"/>
              <a:t>Recruit a member and get a chance to win a $1,500 gift certificate with Air Canada</a:t>
            </a:r>
            <a:endParaRPr lang="fr-FR" dirty="0"/>
          </a:p>
        </p:txBody>
      </p:sp>
      <p:sp>
        <p:nvSpPr>
          <p:cNvPr id="4" name="Espace réservé du texte 3"/>
          <p:cNvSpPr>
            <a:spLocks noGrp="1"/>
          </p:cNvSpPr>
          <p:nvPr>
            <p:ph type="body" sz="half" idx="2"/>
          </p:nvPr>
        </p:nvSpPr>
        <p:spPr>
          <a:xfrm>
            <a:off x="8127479" y="4216400"/>
            <a:ext cx="3377133" cy="1041400"/>
          </a:xfrm>
        </p:spPr>
        <p:txBody>
          <a:bodyPr rtlCol="0"/>
          <a:lstStyle/>
          <a:p>
            <a:pPr rtl="0"/>
            <a:r>
              <a:rPr lang="en-US" dirty="0"/>
              <a:t>This gift certificate can be exchanged for airline tickets or with Air Canada Vacations.</a:t>
            </a:r>
            <a:endParaRPr lang="fr-FR" dirty="0"/>
          </a:p>
        </p:txBody>
      </p:sp>
      <p:pic>
        <p:nvPicPr>
          <p:cNvPr id="8" name="Espace réservé pour une image  7" descr="Une image contenant ciel, transport, avion, Transport aérien&#10;&#10;Description générée automatiquement">
            <a:extLst>
              <a:ext uri="{FF2B5EF4-FFF2-40B4-BE49-F238E27FC236}">
                <a16:creationId xmlns:a16="http://schemas.microsoft.com/office/drawing/2014/main" id="{6946FCBD-06B6-48CA-ABC6-4609CE1FAFE3}"/>
              </a:ext>
            </a:extLst>
          </p:cNvPr>
          <p:cNvPicPr>
            <a:picLocks noGrp="1" noChangeAspect="1"/>
          </p:cNvPicPr>
          <p:nvPr>
            <p:ph type="pic" idx="1"/>
          </p:nvPr>
        </p:nvPicPr>
        <p:blipFill>
          <a:blip r:embed="rId3"/>
          <a:srcRect t="4122" b="4122"/>
          <a:stretch>
            <a:fillRect/>
          </a:stretch>
        </p:blipFill>
        <p:spPr/>
      </p:pic>
    </p:spTree>
    <p:extLst>
      <p:ext uri="{BB962C8B-B14F-4D97-AF65-F5344CB8AC3E}">
        <p14:creationId xmlns:p14="http://schemas.microsoft.com/office/powerpoint/2010/main" val="361883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1120" y="265176"/>
            <a:ext cx="9509759" cy="659384"/>
          </a:xfrm>
        </p:spPr>
        <p:txBody>
          <a:bodyPr rtlCol="0">
            <a:normAutofit/>
          </a:bodyPr>
          <a:lstStyle/>
          <a:p>
            <a:pPr algn="ctr" rtl="0"/>
            <a:r>
              <a:rPr lang="fr-FR" dirty="0"/>
              <a:t>Rules</a:t>
            </a:r>
          </a:p>
        </p:txBody>
      </p:sp>
      <p:sp>
        <p:nvSpPr>
          <p:cNvPr id="3" name="Espace réservé du contenu 2"/>
          <p:cNvSpPr>
            <a:spLocks noGrp="1"/>
          </p:cNvSpPr>
          <p:nvPr>
            <p:ph idx="1"/>
          </p:nvPr>
        </p:nvSpPr>
        <p:spPr>
          <a:xfrm>
            <a:off x="1341120" y="924560"/>
            <a:ext cx="9509760" cy="5171440"/>
          </a:xfrm>
        </p:spPr>
        <p:txBody>
          <a:bodyPr rtlCol="0">
            <a:normAutofit fontScale="92500"/>
          </a:bodyPr>
          <a:lstStyle/>
          <a:p>
            <a:pPr rtl="0"/>
            <a:r>
              <a:rPr lang="en-US" sz="1600" dirty="0"/>
              <a:t>The competition is valid from October 24, 2025 at 8:00 a.m. and ends on February 6, 2026 at midnight.</a:t>
            </a:r>
          </a:p>
          <a:p>
            <a:pPr rtl="0"/>
            <a:r>
              <a:rPr lang="en-US" sz="1600" dirty="0"/>
              <a:t>The draw will take place on February 13, 2026 at 10:00 a.m. under the supervision of the members of the APER Board of Directors.</a:t>
            </a:r>
          </a:p>
          <a:p>
            <a:pPr rtl="0"/>
            <a:r>
              <a:rPr lang="en-US" sz="1600" dirty="0"/>
              <a:t>For each member recruited, you get one entry into the draw, so the more you recruit, the more chances you have to win!</a:t>
            </a:r>
          </a:p>
          <a:p>
            <a:pPr rtl="0"/>
            <a:r>
              <a:rPr lang="en-US" sz="1600" dirty="0"/>
              <a:t>The newly recruited member must be sure to check that they heard about us from a colleague and specify your name as the referring member. </a:t>
            </a:r>
            <a:r>
              <a:rPr lang="en-US" sz="1600" b="1" dirty="0"/>
              <a:t>In addition, they must return the completed forms to the following address: </a:t>
            </a:r>
            <a:r>
              <a:rPr lang="en-US" sz="1600" b="1" dirty="0">
                <a:solidFill>
                  <a:srgbClr val="92D050"/>
                </a:solidFill>
                <a:hlinkClick r:id="rId3"/>
              </a:rPr>
              <a:t>association@aper.qc.ca</a:t>
            </a:r>
            <a:r>
              <a:rPr lang="en-US" sz="1600" b="1" dirty="0">
                <a:solidFill>
                  <a:srgbClr val="92D050"/>
                </a:solidFill>
              </a:rPr>
              <a:t> </a:t>
            </a:r>
            <a:r>
              <a:rPr lang="en-US" sz="1600" b="1" dirty="0"/>
              <a:t>as well as to the management service of their establishment before February 6, 2026 at midnight. (Help them complete everything!)</a:t>
            </a:r>
          </a:p>
          <a:p>
            <a:pPr rtl="0"/>
            <a:r>
              <a:rPr lang="en-US" sz="1600" dirty="0"/>
              <a:t>The member who recruits a colleague must send us the name and email address of the recruited member to the following email address: </a:t>
            </a:r>
            <a:r>
              <a:rPr lang="en-US" sz="1600" dirty="0">
                <a:solidFill>
                  <a:srgbClr val="92D050"/>
                </a:solidFill>
                <a:hlinkClick r:id="rId3"/>
              </a:rPr>
              <a:t>association@aper.qc.ca</a:t>
            </a:r>
            <a:r>
              <a:rPr lang="en-US" sz="1600" dirty="0"/>
              <a:t>, </a:t>
            </a:r>
            <a:r>
              <a:rPr lang="en-US" sz="1600" b="1" dirty="0"/>
              <a:t>indicating in the subject line: Competition</a:t>
            </a:r>
            <a:r>
              <a:rPr lang="en-US" sz="1600" dirty="0"/>
              <a:t>.</a:t>
            </a:r>
            <a:r>
              <a:rPr lang="fr-FR" sz="1600" u="sng" dirty="0"/>
              <a:t> </a:t>
            </a:r>
          </a:p>
          <a:p>
            <a:pPr rtl="0"/>
            <a:r>
              <a:rPr lang="en-US" sz="1600" dirty="0"/>
              <a:t>The referring member and the referred member can come from 2 different establishments or from the same one.</a:t>
            </a:r>
          </a:p>
          <a:p>
            <a:pPr rtl="0"/>
            <a:r>
              <a:rPr lang="en-US" sz="1600" dirty="0"/>
              <a:t>Once we have received the completed forms from the new member, the referrer's participation is confirmed.</a:t>
            </a:r>
          </a:p>
          <a:p>
            <a:pPr rtl="0"/>
            <a:r>
              <a:rPr lang="en-US" sz="1600" dirty="0"/>
              <a:t>Everything is conditional on the acceptance of the new member by the APER Board of Directors (the new member must not be in a dispute at the time of joining).</a:t>
            </a:r>
            <a:endParaRPr lang="fr-FR" sz="1600" dirty="0"/>
          </a:p>
        </p:txBody>
      </p:sp>
    </p:spTree>
    <p:extLst>
      <p:ext uri="{BB962C8B-B14F-4D97-AF65-F5344CB8AC3E}">
        <p14:creationId xmlns:p14="http://schemas.microsoft.com/office/powerpoint/2010/main" val="1410853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1120" y="265176"/>
            <a:ext cx="9509759" cy="1088136"/>
          </a:xfrm>
        </p:spPr>
        <p:txBody>
          <a:bodyPr rtlCol="0" anchor="b">
            <a:normAutofit/>
          </a:bodyPr>
          <a:lstStyle/>
          <a:p>
            <a:pPr rtl="0"/>
            <a:r>
              <a:rPr lang="en-US" sz="3200" dirty="0"/>
              <a:t>Membership and authorization of deduction at sources Forms</a:t>
            </a:r>
            <a:endParaRPr lang="fr-FR" sz="3200" dirty="0"/>
          </a:p>
        </p:txBody>
      </p:sp>
      <p:pic>
        <p:nvPicPr>
          <p:cNvPr id="7" name="Espace réservé pour une image  6" descr="Une image contenant texte, logo, Police, Graphique&#10;&#10;Description générée automatiquement">
            <a:extLst>
              <a:ext uri="{FF2B5EF4-FFF2-40B4-BE49-F238E27FC236}">
                <a16:creationId xmlns:a16="http://schemas.microsoft.com/office/drawing/2014/main" id="{A20C8EB0-F28F-4804-BC83-5933982A0E83}"/>
              </a:ext>
            </a:extLst>
          </p:cNvPr>
          <p:cNvPicPr>
            <a:picLocks noGrp="1" noChangeAspect="1"/>
          </p:cNvPicPr>
          <p:nvPr>
            <p:ph sz="half" idx="2"/>
          </p:nvPr>
        </p:nvPicPr>
        <p:blipFill>
          <a:blip r:embed="rId3"/>
          <a:stretch>
            <a:fillRect/>
          </a:stretch>
        </p:blipFill>
        <p:spPr>
          <a:xfrm>
            <a:off x="6493764" y="1572768"/>
            <a:ext cx="4142232" cy="4142232"/>
          </a:xfrm>
          <a:noFill/>
        </p:spPr>
      </p:pic>
      <p:sp>
        <p:nvSpPr>
          <p:cNvPr id="4" name="Espace réservé du texte 3"/>
          <p:cNvSpPr>
            <a:spLocks noGrp="1"/>
          </p:cNvSpPr>
          <p:nvPr>
            <p:ph sz="half" idx="1"/>
          </p:nvPr>
        </p:nvSpPr>
        <p:spPr>
          <a:xfrm>
            <a:off x="1341120" y="1572768"/>
            <a:ext cx="4572000" cy="4142232"/>
          </a:xfrm>
        </p:spPr>
        <p:txBody>
          <a:bodyPr rtlCol="0">
            <a:normAutofit/>
          </a:bodyPr>
          <a:lstStyle/>
          <a:p>
            <a:pPr rtl="0"/>
            <a:endParaRPr lang="fr-FR" dirty="0"/>
          </a:p>
          <a:p>
            <a:pPr marL="45720" indent="0" rtl="0">
              <a:buNone/>
            </a:pPr>
            <a:r>
              <a:rPr lang="en-US" sz="2400" dirty="0"/>
              <a:t>To make things easier for you, we will send the forms to be completed to all our members tomorrow so that you can simply forward them to your colleagues who wish to join APER.</a:t>
            </a:r>
            <a:endParaRPr lang="fr-FR" sz="2400" dirty="0"/>
          </a:p>
        </p:txBody>
      </p:sp>
    </p:spTree>
    <p:extLst>
      <p:ext uri="{BB962C8B-B14F-4D97-AF65-F5344CB8AC3E}">
        <p14:creationId xmlns:p14="http://schemas.microsoft.com/office/powerpoint/2010/main" val="2599905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6F967C-C2A5-4C13-923B-091326477834}"/>
              </a:ext>
            </a:extLst>
          </p:cNvPr>
          <p:cNvSpPr>
            <a:spLocks noGrp="1"/>
          </p:cNvSpPr>
          <p:nvPr>
            <p:ph type="title"/>
          </p:nvPr>
        </p:nvSpPr>
        <p:spPr>
          <a:xfrm>
            <a:off x="1341120" y="265176"/>
            <a:ext cx="9509759" cy="1088136"/>
          </a:xfrm>
        </p:spPr>
        <p:txBody>
          <a:bodyPr anchor="b">
            <a:normAutofit/>
          </a:bodyPr>
          <a:lstStyle/>
          <a:p>
            <a:pPr algn="ctr"/>
            <a:r>
              <a:rPr lang="fr-CA" dirty="0"/>
              <a:t>Good </a:t>
            </a:r>
            <a:r>
              <a:rPr lang="fr-CA" dirty="0" err="1"/>
              <a:t>luck</a:t>
            </a:r>
            <a:r>
              <a:rPr lang="fr-CA" dirty="0"/>
              <a:t> to all!</a:t>
            </a:r>
          </a:p>
        </p:txBody>
      </p:sp>
      <p:pic>
        <p:nvPicPr>
          <p:cNvPr id="5" name="Espace réservé du contenu 4" descr="Une image contenant texte, vaisselle&#10;&#10;Description générée automatiquement">
            <a:extLst>
              <a:ext uri="{FF2B5EF4-FFF2-40B4-BE49-F238E27FC236}">
                <a16:creationId xmlns:a16="http://schemas.microsoft.com/office/drawing/2014/main" id="{BEB9BECF-8B0E-466D-AFC2-5B2BF1CA5BB0}"/>
              </a:ext>
            </a:extLst>
          </p:cNvPr>
          <p:cNvPicPr>
            <a:picLocks noGrp="1" noChangeAspect="1"/>
          </p:cNvPicPr>
          <p:nvPr>
            <p:ph idx="1"/>
          </p:nvPr>
        </p:nvPicPr>
        <p:blipFill>
          <a:blip r:embed="rId2"/>
          <a:stretch>
            <a:fillRect/>
          </a:stretch>
        </p:blipFill>
        <p:spPr>
          <a:xfrm>
            <a:off x="4025107" y="1573213"/>
            <a:ext cx="4141787" cy="4141787"/>
          </a:xfrm>
          <a:noFill/>
        </p:spPr>
      </p:pic>
    </p:spTree>
    <p:extLst>
      <p:ext uri="{BB962C8B-B14F-4D97-AF65-F5344CB8AC3E}">
        <p14:creationId xmlns:p14="http://schemas.microsoft.com/office/powerpoint/2010/main" val="1561743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céan 16 x 9">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8743_TF02895256.potx" id="{01E95750-DB25-45B8-934E-79D6456FAEFD}" vid="{FBB5DAB9-F943-4C0E-96CA-1B1FAFEC8D79}"/>
    </a:ext>
  </a:extLst>
</a:theme>
</file>

<file path=ppt/theme/theme2.xml><?xml version="1.0" encoding="utf-8"?>
<a:theme xmlns:a="http://schemas.openxmlformats.org/drawingml/2006/main" name="Thème Offic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hème Offic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Présentation Peinture d’océan (grand écran)</Template>
  <TotalTime>334</TotalTime>
  <Words>885</Words>
  <Application>Microsoft Office PowerPoint</Application>
  <PresentationFormat>Grand écran</PresentationFormat>
  <Paragraphs>48</Paragraphs>
  <Slides>9</Slides>
  <Notes>8</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9</vt:i4>
      </vt:variant>
    </vt:vector>
  </HeadingPairs>
  <TitlesOfParts>
    <vt:vector size="12" baseType="lpstr">
      <vt:lpstr>Arial</vt:lpstr>
      <vt:lpstr>Georgia</vt:lpstr>
      <vt:lpstr>Océan 16 x 9</vt:lpstr>
      <vt:lpstr>APER's major recruitment competition</vt:lpstr>
      <vt:lpstr> APER is growing but we need you</vt:lpstr>
      <vt:lpstr>   A bit of history…</vt:lpstr>
      <vt:lpstr>   A bit of history…</vt:lpstr>
      <vt:lpstr>You are the best ambassadors of APER!</vt:lpstr>
      <vt:lpstr>Recruit a member and get a chance to win a $1,500 gift certificate with Air Canada</vt:lpstr>
      <vt:lpstr>Rules</vt:lpstr>
      <vt:lpstr>Membership and authorization of deduction at sources Forms</vt:lpstr>
      <vt:lpstr>Good luck to 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 de recrutement de l’APER</dc:title>
  <dc:creator>Patrick Eccles</dc:creator>
  <cp:lastModifiedBy>Association</cp:lastModifiedBy>
  <cp:revision>2</cp:revision>
  <dcterms:created xsi:type="dcterms:W3CDTF">2025-10-16T13:44:03Z</dcterms:created>
  <dcterms:modified xsi:type="dcterms:W3CDTF">2025-10-24T19:35:54Z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