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 id="2147483800" r:id="rId5"/>
    <p:sldMasterId id="2147483803" r:id="rId6"/>
    <p:sldMasterId id="2147483799" r:id="rId7"/>
    <p:sldMasterId id="2147483801" r:id="rId8"/>
    <p:sldMasterId id="2147483802" r:id="rId9"/>
    <p:sldMasterId id="2147483825" r:id="rId10"/>
  </p:sldMasterIdLst>
  <p:notesMasterIdLst>
    <p:notesMasterId r:id="rId26"/>
  </p:notesMasterIdLst>
  <p:handoutMasterIdLst>
    <p:handoutMasterId r:id="rId27"/>
  </p:handoutMasterIdLst>
  <p:sldIdLst>
    <p:sldId id="666" r:id="rId11"/>
    <p:sldId id="652" r:id="rId12"/>
    <p:sldId id="665" r:id="rId13"/>
    <p:sldId id="642" r:id="rId14"/>
    <p:sldId id="257" r:id="rId15"/>
    <p:sldId id="2076136990" r:id="rId16"/>
    <p:sldId id="2076136989" r:id="rId17"/>
    <p:sldId id="640" r:id="rId18"/>
    <p:sldId id="2076136973" r:id="rId19"/>
    <p:sldId id="258" r:id="rId20"/>
    <p:sldId id="261" r:id="rId21"/>
    <p:sldId id="2076136992" r:id="rId22"/>
    <p:sldId id="2076136987" r:id="rId23"/>
    <p:sldId id="2076136981" r:id="rId24"/>
    <p:sldId id="638" r:id="rId25"/>
  </p:sldIdLst>
  <p:sldSz cx="12192000" cy="6858000"/>
  <p:notesSz cx="7010400" cy="92964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F35A4667-A203-4EBE-A9D1-A39C383ACD0E}">
          <p14:sldIdLst>
            <p14:sldId id="666"/>
            <p14:sldId id="652"/>
            <p14:sldId id="665"/>
            <p14:sldId id="642"/>
            <p14:sldId id="257"/>
            <p14:sldId id="2076136990"/>
            <p14:sldId id="2076136989"/>
            <p14:sldId id="640"/>
            <p14:sldId id="2076136973"/>
            <p14:sldId id="258"/>
            <p14:sldId id="261"/>
            <p14:sldId id="2076136992"/>
            <p14:sldId id="2076136987"/>
            <p14:sldId id="2076136981"/>
            <p14:sldId id="638"/>
          </p14:sldIdLst>
        </p14:section>
      </p14:sectionLst>
    </p:ext>
    <p:ext uri="{EFAFB233-063F-42B5-8137-9DF3F51BA10A}">
      <p15:sldGuideLst xmlns:p15="http://schemas.microsoft.com/office/powerpoint/2012/main">
        <p15:guide id="2" pos="3840" userDrawn="1">
          <p15:clr>
            <a:srgbClr val="A4A3A4"/>
          </p15:clr>
        </p15:guide>
        <p15:guide id="8" pos="4883" userDrawn="1">
          <p15:clr>
            <a:srgbClr val="A4A3A4"/>
          </p15:clr>
        </p15:guide>
        <p15:guide id="9" orient="horz" pos="7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C3511D-DA79-0197-965B-69F45348737B}" name="Banh, Anthony" initials="BA" userId="S::Anthony.Banh@cibc.com::443a692a-cafa-4017-ba18-cb3656c622b4" providerId="AD"/>
  <p188:author id="{44E3FA36-5742-C503-0CE2-E3503C47F435}" name="Ler, Emma" initials="EL" userId="S::Emma.Ler@cibc.com::9923eec8-4907-4814-bfcf-2eae4c0ed356" providerId="AD"/>
  <p188:author id="{2740D549-93B8-7A63-5592-090A6084662A}" name="Jackson, Tina" initials="JT" userId="S::Tina.Jackson@cibc.com::e32e5aca-2500-4f94-b245-27ea47aa2226" providerId="AD"/>
  <p188:author id="{0862296B-712D-CFAA-5722-8C9C7167EA97}" name="Kumar, Ritu" initials="KR" userId="S::ritu.kumar@cibc.com::08eb21fe-5f7e-4213-bc96-8b58fe997d2f" providerId="AD"/>
  <p188:author id="{3615F9E5-9D65-0C01-6E09-66E4D2F9AD4A}" name="Tse, Varsha" initials="VT" userId="S::Varsha.Tse@cibc.com::df343c90-a429-416d-99fd-8d5489b725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nh, Anthony" initials="BA" lastIdx="1" clrIdx="0">
    <p:extLst>
      <p:ext uri="{19B8F6BF-5375-455C-9EA6-DF929625EA0E}">
        <p15:presenceInfo xmlns:p15="http://schemas.microsoft.com/office/powerpoint/2012/main" userId="S::Anthony.Banh@cibc.com::443a692a-cafa-4017-ba18-cb3656c622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7E8"/>
    <a:srgbClr val="000000"/>
    <a:srgbClr val="F2F3F2"/>
    <a:srgbClr val="540F1F"/>
    <a:srgbClr val="FFFFFF"/>
    <a:srgbClr val="F5E7E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pos="3840"/>
        <p:guide pos="4883"/>
        <p:guide orient="horz" pos="768"/>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247022-49EE-455E-8C52-680C1B76412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4C299819-383E-466A-A0AF-1867CDA3479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1EB1AE0-23FC-4161-B0BD-5B41156257B4}" type="datetimeFigureOut">
              <a:rPr lang="en-CA" smtClean="0"/>
              <a:t>2026-02-02</a:t>
            </a:fld>
            <a:endParaRPr lang="en-CA"/>
          </a:p>
        </p:txBody>
      </p:sp>
      <p:sp>
        <p:nvSpPr>
          <p:cNvPr id="4" name="Footer Placeholder 3">
            <a:extLst>
              <a:ext uri="{FF2B5EF4-FFF2-40B4-BE49-F238E27FC236}">
                <a16:creationId xmlns:a16="http://schemas.microsoft.com/office/drawing/2014/main" id="{A59FBCBD-5047-484B-8DEE-68B4CA62F4D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54F4144-6669-4F9F-8C74-D0BE18AECC9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4ABD498-B8A9-44B8-ACB2-C77989382B9F}" type="slidenum">
              <a:rPr lang="en-CA" smtClean="0"/>
              <a:t>‹N°›</a:t>
            </a:fld>
            <a:endParaRPr lang="en-CA"/>
          </a:p>
        </p:txBody>
      </p:sp>
    </p:spTree>
    <p:extLst>
      <p:ext uri="{BB962C8B-B14F-4D97-AF65-F5344CB8AC3E}">
        <p14:creationId xmlns:p14="http://schemas.microsoft.com/office/powerpoint/2010/main" val="299034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B614AA-5BF4-4229-B178-44048979E0CB}" type="datetimeFigureOut">
              <a:rPr lang="en-US" smtClean="0"/>
              <a:t>2/2/2026</a:t>
            </a:fld>
            <a:endParaRPr lang="fr-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3DA4C7-7B0A-4FDB-98D4-976C5300A56E}" type="slidenum">
              <a:rPr lang="en-US" smtClean="0"/>
              <a:t>‹N°›</a:t>
            </a:fld>
            <a:endParaRPr lang="fr-CA"/>
          </a:p>
        </p:txBody>
      </p:sp>
    </p:spTree>
    <p:extLst>
      <p:ext uri="{BB962C8B-B14F-4D97-AF65-F5344CB8AC3E}">
        <p14:creationId xmlns:p14="http://schemas.microsoft.com/office/powerpoint/2010/main" val="3582685052"/>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program is really about enhancing your </a:t>
            </a:r>
            <a:r>
              <a:rPr lang="en-CA" b="1"/>
              <a:t>benefits offering </a:t>
            </a:r>
            <a:r>
              <a:rPr lang="en-CA"/>
              <a:t>in a way that directly supports your employees’ financial well-beings</a:t>
            </a:r>
          </a:p>
          <a:p>
            <a:pPr marL="285750" marR="0" lvl="0" indent="-2857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t>From an organizational perspective, it is an easy way to strengthen your total rewards package. Ultimately, this offer is not only about financial perks, but also improving employee well-being in a way that supports both talent and business outcomes. We can also hold webinars for topics that are of interest to your employees- investing etc. and truly support them on their financial journey</a:t>
            </a:r>
          </a:p>
          <a:p>
            <a:pPr marL="0" indent="0">
              <a:buFont typeface="Arial" panose="020B0604020202020204" pitchFamily="34" charset="0"/>
              <a:buNone/>
            </a:pPr>
            <a:endParaRPr lang="en-CA"/>
          </a:p>
          <a:p>
            <a:pPr marL="0" marR="0"/>
            <a:r>
              <a:rPr lang="en-CA"/>
              <a:t>On the employees side, in this economy it really removes the burden of account fees and provides convenience, savings, and personalised advice to support their goals. </a:t>
            </a:r>
            <a:r>
              <a:rPr lang="en-CA" sz="1600">
                <a:effectLst/>
                <a:latin typeface="Calibri" panose="020F0502020204030204" pitchFamily="34" charset="0"/>
              </a:rPr>
              <a:t>o this is an exclusive offer not available to the general public with an overall value of 2900 to each of you</a:t>
            </a:r>
          </a:p>
          <a:p>
            <a:pPr marL="0" marR="0"/>
            <a:r>
              <a:rPr lang="en-CA" sz="1600">
                <a:effectLst/>
                <a:latin typeface="Calibri" panose="020F0502020204030204" pitchFamily="34" charset="0"/>
              </a:rPr>
              <a:t>These offers are better than </a:t>
            </a:r>
            <a:r>
              <a:rPr lang="en-CA" sz="1600" err="1">
                <a:effectLst/>
                <a:latin typeface="Calibri" panose="020F0502020204030204" pitchFamily="34" charset="0"/>
              </a:rPr>
              <a:t>pur</a:t>
            </a:r>
            <a:r>
              <a:rPr lang="en-CA" sz="1600">
                <a:effectLst/>
                <a:latin typeface="Calibri" panose="020F0502020204030204" pitchFamily="34" charset="0"/>
              </a:rPr>
              <a:t> mass offer and </a:t>
            </a:r>
            <a:r>
              <a:rPr lang="en-CA" sz="1600" err="1">
                <a:effectLst/>
                <a:latin typeface="Calibri" panose="020F0502020204030204" pitchFamily="34" charset="0"/>
              </a:rPr>
              <a:t>theres</a:t>
            </a:r>
            <a:r>
              <a:rPr lang="en-CA" sz="1600">
                <a:effectLst/>
                <a:latin typeface="Calibri" panose="020F0502020204030204" pitchFamily="34" charset="0"/>
              </a:rPr>
              <a:t> something for everyone. It’s a complete offer with many account fees waived off and preferred rates on lending</a:t>
            </a:r>
          </a:p>
          <a:p>
            <a:endParaRPr lang="en-CA"/>
          </a:p>
        </p:txBody>
      </p:sp>
      <p:sp>
        <p:nvSpPr>
          <p:cNvPr id="4" name="Slide Number Placeholder 3"/>
          <p:cNvSpPr>
            <a:spLocks noGrp="1"/>
          </p:cNvSpPr>
          <p:nvPr>
            <p:ph type="sldNum" sz="quarter" idx="5"/>
          </p:nvPr>
        </p:nvSpPr>
        <p:spPr/>
        <p:txBody>
          <a:bodyPr/>
          <a:lstStyle/>
          <a:p>
            <a:fld id="{373DA4C7-7B0A-4FDB-98D4-976C5300A56E}" type="slidenum">
              <a:rPr lang="en-US" smtClean="0"/>
              <a:t>2</a:t>
            </a:fld>
            <a:endParaRPr lang="fr-CA"/>
          </a:p>
        </p:txBody>
      </p:sp>
    </p:spTree>
    <p:extLst>
      <p:ext uri="{BB962C8B-B14F-4D97-AF65-F5344CB8AC3E}">
        <p14:creationId xmlns:p14="http://schemas.microsoft.com/office/powerpoint/2010/main" val="141068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kern="1200">
                <a:solidFill>
                  <a:schemeClr val="tx1"/>
                </a:solidFill>
                <a:effectLst/>
                <a:latin typeface="+mn-lt"/>
                <a:ea typeface="+mn-ea"/>
                <a:cs typeface="+mn-cs"/>
              </a:rPr>
              <a:t>Here is a snapshot of what’s include – this is our newest offer which will go live on Jan 31</a:t>
            </a:r>
            <a:r>
              <a:rPr lang="en-CA" sz="1600" kern="1200" baseline="30000">
                <a:solidFill>
                  <a:schemeClr val="tx1"/>
                </a:solidFill>
                <a:effectLst/>
                <a:latin typeface="+mn-lt"/>
                <a:ea typeface="+mn-ea"/>
                <a:cs typeface="+mn-cs"/>
              </a:rPr>
              <a:t>st</a:t>
            </a:r>
          </a:p>
          <a:p>
            <a:r>
              <a:rPr lang="en-CA" sz="1600" kern="1200">
                <a:solidFill>
                  <a:schemeClr val="tx1"/>
                </a:solidFill>
                <a:effectLst/>
                <a:latin typeface="+mn-lt"/>
                <a:ea typeface="+mn-ea"/>
                <a:cs typeface="+mn-cs"/>
              </a:rPr>
              <a:t>Our offer provides up to $2,900 in value, through several components: </a:t>
            </a:r>
          </a:p>
          <a:p>
            <a:pPr marL="285750" lvl="0" indent="-285750">
              <a:buFont typeface="Arial" panose="020B0604020202020204" pitchFamily="34" charset="0"/>
              <a:buChar char="•"/>
            </a:pPr>
            <a:r>
              <a:rPr lang="en-US" sz="1600" kern="1200">
                <a:solidFill>
                  <a:schemeClr val="tx1"/>
                </a:solidFill>
                <a:effectLst/>
                <a:latin typeface="+mn-lt"/>
                <a:ea typeface="+mn-ea"/>
                <a:cs typeface="+mn-cs"/>
              </a:rPr>
              <a:t>A CIBC smart account with no monthly fee for 1 years plus a $500 cash </a:t>
            </a:r>
            <a:r>
              <a:rPr lang="en-CA" sz="1600" kern="1200">
                <a:solidFill>
                  <a:schemeClr val="tx1"/>
                </a:solidFill>
                <a:effectLst/>
                <a:latin typeface="+mn-lt"/>
                <a:ea typeface="+mn-ea"/>
                <a:cs typeface="+mn-cs"/>
              </a:rPr>
              <a:t>upon opening your first CIBC Smart Account and completing the qualifying actions  </a:t>
            </a:r>
          </a:p>
          <a:p>
            <a:pPr marL="895320" lvl="1" indent="-285750">
              <a:buFont typeface="Arial" panose="020B0604020202020204" pitchFamily="34" charset="0"/>
              <a:buChar char="•"/>
            </a:pPr>
            <a:r>
              <a:rPr lang="en-CA" sz="1600" kern="1200">
                <a:solidFill>
                  <a:schemeClr val="tx1"/>
                </a:solidFill>
                <a:effectLst/>
                <a:latin typeface="+mn-lt"/>
                <a:ea typeface="+mn-ea"/>
                <a:cs typeface="+mn-cs"/>
              </a:rPr>
              <a:t>On top of that, a $100 bundle bonus if you open both a smart account + eligible card </a:t>
            </a:r>
          </a:p>
          <a:p>
            <a:pPr marL="285750" lvl="0" indent="-285750">
              <a:buFont typeface="Arial" panose="020B0604020202020204" pitchFamily="34" charset="0"/>
              <a:buChar char="•"/>
            </a:pPr>
            <a:r>
              <a:rPr lang="en-US" sz="1600" kern="1200">
                <a:solidFill>
                  <a:schemeClr val="tx1"/>
                </a:solidFill>
                <a:effectLst/>
                <a:latin typeface="+mn-lt"/>
                <a:ea typeface="+mn-ea"/>
                <a:cs typeface="+mn-cs"/>
              </a:rPr>
              <a:t>For credit card, annual fee rebates for 2 years + welcome points depending on the credit card </a:t>
            </a:r>
          </a:p>
          <a:p>
            <a:pPr marL="285750" lvl="0" indent="-285750">
              <a:buFont typeface="Arial" panose="020B0604020202020204" pitchFamily="34" charset="0"/>
              <a:buChar char="•"/>
            </a:pPr>
            <a:r>
              <a:rPr lang="en-US" sz="1600" kern="1200">
                <a:solidFill>
                  <a:schemeClr val="tx1"/>
                </a:solidFill>
                <a:effectLst/>
                <a:latin typeface="+mn-lt"/>
                <a:ea typeface="+mn-ea"/>
                <a:cs typeface="+mn-cs"/>
              </a:rPr>
              <a:t>On the investment side, 100 commission-free trades for investing </a:t>
            </a:r>
            <a:endParaRPr lang="en-CA" sz="1600" kern="120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a:solidFill>
                  <a:schemeClr val="tx1"/>
                </a:solidFill>
                <a:effectLst/>
                <a:latin typeface="+mn-lt"/>
                <a:ea typeface="+mn-ea"/>
                <a:cs typeface="+mn-cs"/>
              </a:rPr>
              <a:t>On top of that, they’ll get preferred banking rates and have access to personalized advice from our team of financial advisors</a:t>
            </a:r>
            <a:endParaRPr lang="en-CA"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All in all, It removes the burden of a lot of typical account fees, which can really add up. Also, it makes it easy for employees to manage all their banking under one roof, which makes life easier. It is designed to be convenient and flexible. </a:t>
            </a:r>
            <a:endParaRPr lang="en-CA" sz="1600" kern="1200">
              <a:solidFill>
                <a:schemeClr val="tx1"/>
              </a:solidFill>
              <a:effectLst/>
              <a:latin typeface="+mn-lt"/>
              <a:ea typeface="+mn-ea"/>
              <a:cs typeface="+mn-cs"/>
            </a:endParaRPr>
          </a:p>
          <a:p>
            <a:pPr marL="285750" lvl="0" indent="-285750">
              <a:buFont typeface="Arial" panose="020B0604020202020204" pitchFamily="34" charset="0"/>
              <a:buChar char="•"/>
            </a:pPr>
            <a:endParaRPr lang="en-CA" sz="160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373DA4C7-7B0A-4FDB-98D4-976C5300A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75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0D98-1C22-E654-5636-B31773971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8BFCA-AA8A-F8D9-A95D-336D5CB09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F48BA-07EF-38EB-A056-5B627C73B1D7}"/>
              </a:ext>
            </a:extLst>
          </p:cNvPr>
          <p:cNvSpPr>
            <a:spLocks noGrp="1"/>
          </p:cNvSpPr>
          <p:nvPr>
            <p:ph type="body" idx="1"/>
          </p:nvPr>
        </p:nvSpPr>
        <p:spPr/>
        <p:txBody>
          <a:bodyPr/>
          <a:lstStyle/>
          <a:p>
            <a:r>
              <a:rPr lang="en-CA">
                <a:effectLst/>
              </a:rPr>
              <a:t>A pre-authorized debit is when you give a merchant or service provider your transit and account number to set up a recurring bill, loan or mortgage payment. If you give them your CIBC Advantage Debit Card</a:t>
            </a:r>
            <a:r>
              <a:rPr lang="en-CA" i="1">
                <a:effectLst/>
              </a:rPr>
              <a:t>®</a:t>
            </a:r>
            <a:r>
              <a:rPr lang="en-CA">
                <a:effectLst/>
              </a:rPr>
              <a:t> information, this is a Visa</a:t>
            </a:r>
            <a:r>
              <a:rPr lang="en-CA" i="1">
                <a:effectLst/>
              </a:rPr>
              <a:t>*</a:t>
            </a:r>
            <a:r>
              <a:rPr lang="en-CA">
                <a:effectLst/>
              </a:rPr>
              <a:t> Debit transaction, not a pre-authorized debit.</a:t>
            </a:r>
          </a:p>
          <a:p>
            <a:r>
              <a:rPr lang="en-CA">
                <a:effectLst/>
              </a:rPr>
              <a:t> </a:t>
            </a:r>
          </a:p>
          <a:p>
            <a:r>
              <a:rPr lang="en-CA">
                <a:effectLst/>
              </a:rPr>
              <a:t>Examples of pre-authorized debits</a:t>
            </a:r>
          </a:p>
          <a:p>
            <a:pPr marL="285750" indent="-285750">
              <a:buFont typeface="Arial" panose="020B0604020202020204" pitchFamily="34" charset="0"/>
              <a:buChar char="•"/>
            </a:pPr>
            <a:r>
              <a:rPr lang="en-CA">
                <a:effectLst/>
              </a:rPr>
              <a:t>hydro bills</a:t>
            </a:r>
          </a:p>
          <a:p>
            <a:pPr marL="285750" indent="-285750">
              <a:buFont typeface="Arial" panose="020B0604020202020204" pitchFamily="34" charset="0"/>
              <a:buChar char="•"/>
            </a:pPr>
            <a:r>
              <a:rPr lang="en-CA">
                <a:effectLst/>
              </a:rPr>
              <a:t>CIBC mortgage payments</a:t>
            </a:r>
          </a:p>
          <a:p>
            <a:endParaRPr lang="en-CA"/>
          </a:p>
          <a:p>
            <a:r>
              <a:rPr lang="en-CA"/>
              <a:t>https://www.cibc.com/en/special-offers/smart-cash-offer.html?utrc=S232:299&amp;&amp;gclsrc=aw.ds&amp;gad_source=1&amp;gad_campaignid=990035513&amp;gbraid=0AAAAADttJEdkUGuTeB4NkQMHLsUZu1qSO&amp;gclid=EAIaIQobChMI8bn1192GkgMVMW1HAR0TjQ89EAAYASAAEgJAh_D_BwE</a:t>
            </a:r>
          </a:p>
          <a:p>
            <a:endParaRPr lang="en-CA"/>
          </a:p>
          <a:p>
            <a:pPr marL="0" marR="0" lvl="0" indent="0" algn="l" defTabSz="1219140" rtl="0" eaLnBrk="1" fontAlgn="auto" latinLnBrk="0" hangingPunct="1">
              <a:lnSpc>
                <a:spcPct val="100000"/>
              </a:lnSpc>
              <a:spcBef>
                <a:spcPts val="0"/>
              </a:spcBef>
              <a:spcAft>
                <a:spcPts val="0"/>
              </a:spcAft>
              <a:buClrTx/>
              <a:buSzTx/>
              <a:buFontTx/>
              <a:buNone/>
              <a:tabLst/>
              <a:defRPr/>
            </a:pPr>
            <a:r>
              <a:rPr lang="en-CA" sz="1600" b="1" kern="1200">
                <a:solidFill>
                  <a:schemeClr val="tx1"/>
                </a:solidFill>
                <a:effectLst/>
                <a:latin typeface="+mn-lt"/>
                <a:ea typeface="+mn-ea"/>
                <a:cs typeface="+mn-cs"/>
              </a:rPr>
              <a:t>Here is a closer look at the key components</a:t>
            </a:r>
            <a:r>
              <a:rPr lang="en-CA" sz="1600" kern="1200">
                <a:solidFill>
                  <a:schemeClr val="tx1"/>
                </a:solidFill>
                <a:effectLst/>
                <a:latin typeface="+mn-lt"/>
                <a:ea typeface="+mn-ea"/>
                <a:cs typeface="+mn-cs"/>
              </a:rPr>
              <a:t>. ​</a:t>
            </a:r>
            <a:endParaRPr lang="en-CA"/>
          </a:p>
          <a:p>
            <a:r>
              <a:rPr lang="en-CA" sz="1600" kern="1200">
                <a:solidFill>
                  <a:schemeClr val="tx1"/>
                </a:solidFill>
                <a:effectLst/>
                <a:latin typeface="+mn-lt"/>
                <a:ea typeface="+mn-ea"/>
                <a:cs typeface="+mn-cs"/>
              </a:rPr>
              <a:t>For banking, no monthly fee for one years and unlimited transactions. ​</a:t>
            </a:r>
          </a:p>
          <a:p>
            <a:r>
              <a:rPr lang="en-CA" sz="1600" kern="1200">
                <a:solidFill>
                  <a:schemeClr val="tx1"/>
                </a:solidFill>
                <a:effectLst/>
                <a:latin typeface="+mn-lt"/>
                <a:ea typeface="+mn-ea"/>
                <a:cs typeface="+mn-cs"/>
              </a:rPr>
              <a:t>For credit card, employees can choose the card that fits their lifestyle – whether that’s travel rewards, cash back, or low interests - and received a 1~2-year annual fee rebate depending on the credit cards. </a:t>
            </a:r>
          </a:p>
          <a:p>
            <a:r>
              <a:rPr lang="en-CA" sz="1600" kern="1200">
                <a:solidFill>
                  <a:schemeClr val="tx1"/>
                </a:solidFill>
                <a:effectLst/>
                <a:latin typeface="+mn-lt"/>
                <a:ea typeface="+mn-ea"/>
                <a:cs typeface="+mn-cs"/>
              </a:rPr>
              <a:t>For investing, they get commission free trading with no minimum balance, giving them a simple way to start or expand their investments. </a:t>
            </a:r>
          </a:p>
          <a:p>
            <a:endParaRPr lang="en-CA"/>
          </a:p>
        </p:txBody>
      </p:sp>
      <p:sp>
        <p:nvSpPr>
          <p:cNvPr id="4" name="Slide Number Placeholder 3">
            <a:extLst>
              <a:ext uri="{FF2B5EF4-FFF2-40B4-BE49-F238E27FC236}">
                <a16:creationId xmlns:a16="http://schemas.microsoft.com/office/drawing/2014/main" id="{B870319E-E939-CFC0-1E12-D25D235B1D80}"/>
              </a:ext>
            </a:extLst>
          </p:cNvPr>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373DA4C7-7B0A-4FDB-98D4-976C5300A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71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a:solidFill>
                  <a:schemeClr val="tx1"/>
                </a:solidFill>
                <a:effectLst/>
                <a:latin typeface="+mn-lt"/>
                <a:ea typeface="+mn-ea"/>
                <a:cs typeface="+mn-cs"/>
              </a:rPr>
              <a:t>We’ve made strong progress in growing our Group Banking partnerships, with over 400 enrolled partners. This slide highlights some of the businesses we work with, categorized into two segments.</a:t>
            </a:r>
            <a:endParaRPr lang="en-CA"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 All Employees/Locations: Companies like RE/MAX, TELUS, Suncor, and 3M have extended these offers to their entire workforce.</a:t>
            </a:r>
            <a:endParaRPr lang="en-CA"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 Enrolled Locations Only: Businesses like Canadian Tire, McDonald’s, and Shoppers Drug Mart have specific locations participating in the program.</a:t>
            </a:r>
            <a:endParaRPr lang="en-CA" sz="16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73DA4C7-7B0A-4FDB-98D4-976C5300A56E}" type="slidenum">
              <a:rPr lang="en-US" smtClean="0"/>
              <a:t>8</a:t>
            </a:fld>
            <a:endParaRPr lang="fr-CA"/>
          </a:p>
        </p:txBody>
      </p:sp>
    </p:spTree>
    <p:extLst>
      <p:ext uri="{BB962C8B-B14F-4D97-AF65-F5344CB8AC3E}">
        <p14:creationId xmlns:p14="http://schemas.microsoft.com/office/powerpoint/2010/main" val="231847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4B27CC9-19F4-4097-99EF-D19BAC11BBD2}" type="slidenum">
              <a:rPr lang="fr-CA" smtClean="0"/>
              <a:t>9</a:t>
            </a:fld>
            <a:endParaRPr lang="fr-CA"/>
          </a:p>
        </p:txBody>
      </p:sp>
    </p:spTree>
    <p:extLst>
      <p:ext uri="{BB962C8B-B14F-4D97-AF65-F5344CB8AC3E}">
        <p14:creationId xmlns:p14="http://schemas.microsoft.com/office/powerpoint/2010/main" val="409977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a:solidFill>
                  <a:schemeClr val="tx1"/>
                </a:solidFill>
                <a:effectLst/>
                <a:latin typeface="+mn-lt"/>
                <a:ea typeface="+mn-ea"/>
                <a:cs typeface="+mn-cs"/>
              </a:rPr>
              <a:t>Finally, to make this easy for your team, we provide all the marketing materials – email templates, custom made flyers – tailored with your branding. </a:t>
            </a:r>
            <a:endParaRPr lang="en-CA" sz="1600" kern="1200">
              <a:solidFill>
                <a:schemeClr val="tx1"/>
              </a:solidFill>
              <a:effectLst/>
              <a:latin typeface="+mn-lt"/>
              <a:ea typeface="+mn-ea"/>
              <a:cs typeface="+mn-cs"/>
            </a:endParaRPr>
          </a:p>
          <a:p>
            <a:r>
              <a:rPr lang="en-CA" sz="1600" kern="1200">
                <a:solidFill>
                  <a:schemeClr val="tx1"/>
                </a:solidFill>
                <a:effectLst/>
                <a:latin typeface="+mn-lt"/>
                <a:ea typeface="+mn-ea"/>
                <a:cs typeface="+mn-cs"/>
              </a:rPr>
              <a:t>We’d love to explore next step with you and bring this value to your employees.</a:t>
            </a:r>
          </a:p>
          <a:p>
            <a:endParaRPr lang="en-US"/>
          </a:p>
        </p:txBody>
      </p:sp>
      <p:sp>
        <p:nvSpPr>
          <p:cNvPr id="4" name="Slide Number Placeholder 3"/>
          <p:cNvSpPr>
            <a:spLocks noGrp="1"/>
          </p:cNvSpPr>
          <p:nvPr>
            <p:ph type="sldNum" sz="quarter" idx="5"/>
          </p:nvPr>
        </p:nvSpPr>
        <p:spPr/>
        <p:txBody>
          <a:bodyPr/>
          <a:lstStyle/>
          <a:p>
            <a:fld id="{247CFB62-3935-48FD-ABF9-D3B2A0D29653}" type="slidenum">
              <a:rPr lang="en-US" smtClean="0"/>
              <a:t>12</a:t>
            </a:fld>
            <a:endParaRPr lang="en-US"/>
          </a:p>
        </p:txBody>
      </p:sp>
    </p:spTree>
    <p:extLst>
      <p:ext uri="{BB962C8B-B14F-4D97-AF65-F5344CB8AC3E}">
        <p14:creationId xmlns:p14="http://schemas.microsoft.com/office/powerpoint/2010/main" val="364895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a:solidFill>
                  <a:schemeClr val="tx1"/>
                </a:solidFill>
                <a:effectLst/>
                <a:latin typeface="+mn-lt"/>
                <a:ea typeface="+mn-ea"/>
                <a:cs typeface="+mn-cs"/>
              </a:rPr>
              <a:t>One of the things our partner really appreciate is how easy this is to roll out. </a:t>
            </a:r>
            <a:endParaRPr lang="en-CA"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Employees can access the offer online, or if they prefer, go to a banking center for more personalized support. </a:t>
            </a:r>
            <a:endParaRPr lang="en-CA" sz="1600" kern="1200">
              <a:solidFill>
                <a:schemeClr val="tx1"/>
              </a:solidFill>
              <a:effectLst/>
              <a:latin typeface="+mn-lt"/>
              <a:ea typeface="+mn-ea"/>
              <a:cs typeface="+mn-cs"/>
            </a:endParaRPr>
          </a:p>
          <a:p>
            <a:pPr lvl="0"/>
            <a:r>
              <a:rPr lang="en-US" sz="1600" kern="1200">
                <a:solidFill>
                  <a:schemeClr val="tx1"/>
                </a:solidFill>
                <a:effectLst/>
                <a:latin typeface="+mn-lt"/>
                <a:ea typeface="+mn-ea"/>
                <a:cs typeface="+mn-cs"/>
              </a:rPr>
              <a:t>If they are adding the GB offer to existing smart account – this will have be done in banking center </a:t>
            </a:r>
            <a:endParaRPr lang="en-CA" sz="1600" kern="1200">
              <a:solidFill>
                <a:schemeClr val="tx1"/>
              </a:solidFill>
              <a:effectLst/>
              <a:latin typeface="+mn-lt"/>
              <a:ea typeface="+mn-ea"/>
              <a:cs typeface="+mn-cs"/>
            </a:endParaRPr>
          </a:p>
          <a:p>
            <a:pPr lvl="0"/>
            <a:r>
              <a:rPr lang="en-US" sz="1600" kern="1200">
                <a:solidFill>
                  <a:schemeClr val="tx1"/>
                </a:solidFill>
                <a:effectLst/>
                <a:latin typeface="+mn-lt"/>
                <a:ea typeface="+mn-ea"/>
                <a:cs typeface="+mn-cs"/>
              </a:rPr>
              <a:t>For investment, establishing new investor edge account would have to be done online </a:t>
            </a:r>
            <a:endParaRPr lang="en-CA" sz="1600" kern="1200">
              <a:solidFill>
                <a:schemeClr val="tx1"/>
              </a:solidFill>
              <a:effectLst/>
              <a:latin typeface="+mn-lt"/>
              <a:ea typeface="+mn-ea"/>
              <a:cs typeface="+mn-cs"/>
            </a:endParaRPr>
          </a:p>
          <a:p>
            <a:pPr lvl="0"/>
            <a:r>
              <a:rPr lang="en-US" sz="1600" kern="1200">
                <a:solidFill>
                  <a:schemeClr val="tx1"/>
                </a:solidFill>
                <a:effectLst/>
                <a:latin typeface="+mn-lt"/>
                <a:ea typeface="+mn-ea"/>
                <a:cs typeface="+mn-cs"/>
              </a:rPr>
              <a:t>For lending, it has to be done via banking </a:t>
            </a:r>
            <a:r>
              <a:rPr lang="en-US" sz="1600" kern="1200" err="1">
                <a:solidFill>
                  <a:schemeClr val="tx1"/>
                </a:solidFill>
                <a:effectLst/>
                <a:latin typeface="+mn-lt"/>
                <a:ea typeface="+mn-ea"/>
                <a:cs typeface="+mn-cs"/>
              </a:rPr>
              <a:t>centre</a:t>
            </a:r>
            <a:r>
              <a:rPr lang="en-US" sz="1600" kern="1200">
                <a:solidFill>
                  <a:schemeClr val="tx1"/>
                </a:solidFill>
                <a:effectLst/>
                <a:latin typeface="+mn-lt"/>
                <a:ea typeface="+mn-ea"/>
                <a:cs typeface="+mn-cs"/>
              </a:rPr>
              <a:t> </a:t>
            </a:r>
            <a:endParaRPr lang="en-CA" sz="16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47CFB62-3935-48FD-ABF9-D3B2A0D29653}" type="slidenum">
              <a:rPr lang="en-US" smtClean="0"/>
              <a:t>13</a:t>
            </a:fld>
            <a:endParaRPr lang="en-US"/>
          </a:p>
        </p:txBody>
      </p:sp>
    </p:spTree>
    <p:extLst>
      <p:ext uri="{BB962C8B-B14F-4D97-AF65-F5344CB8AC3E}">
        <p14:creationId xmlns:p14="http://schemas.microsoft.com/office/powerpoint/2010/main" val="233105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43000"/>
            <a:ext cx="11704320" cy="400110"/>
          </a:xfrm>
        </p:spPr>
        <p:txBody>
          <a:bodyPr wrap="square" anchor="t" anchorCtr="0">
            <a:spAutoFit/>
          </a:bodyPr>
          <a:lstStyle>
            <a:lvl1pPr marL="457178" indent="-457178">
              <a:lnSpc>
                <a:spcPct val="100000"/>
              </a:lnSpc>
              <a:spcBef>
                <a:spcPts val="0"/>
              </a:spcBef>
              <a:spcAft>
                <a:spcPts val="1600"/>
              </a:spcAft>
              <a:buFont typeface="+mj-lt"/>
              <a:buAutoNum type="arabicPeriod"/>
              <a:defRPr/>
            </a:lvl1pPr>
          </a:lstStyle>
          <a:p>
            <a:pPr lvl="0"/>
            <a:r>
              <a:rPr lang="en-US"/>
              <a:t>Click to edit Master text styles</a:t>
            </a:r>
          </a:p>
        </p:txBody>
      </p:sp>
      <p:sp>
        <p:nvSpPr>
          <p:cNvPr id="5" name="Text Placeholder 4">
            <a:extLst>
              <a:ext uri="{FF2B5EF4-FFF2-40B4-BE49-F238E27FC236}">
                <a16:creationId xmlns:a16="http://schemas.microsoft.com/office/drawing/2014/main" id="{CEF949FC-8988-43EE-9EFC-5632A57DFE93}"/>
              </a:ext>
            </a:extLst>
          </p:cNvPr>
          <p:cNvSpPr>
            <a:spLocks noGrp="1"/>
          </p:cNvSpPr>
          <p:nvPr>
            <p:ph type="body" sz="quarter" idx="13" hasCustomPrompt="1"/>
          </p:nvPr>
        </p:nvSpPr>
        <p:spPr>
          <a:xfrm>
            <a:off x="228600" y="5760720"/>
            <a:ext cx="11704320" cy="261610"/>
          </a:xfrm>
        </p:spPr>
        <p:txBody>
          <a:bodyPr anchor="b" anchorCtr="0"/>
          <a:lstStyle>
            <a:lvl1pPr>
              <a:defRPr sz="1100">
                <a:solidFill>
                  <a:schemeClr val="tx1"/>
                </a:solidFill>
                <a:latin typeface="Arial Narrow" panose="020B0606020202030204" pitchFamily="34" charset="0"/>
              </a:defRPr>
            </a:lvl1pPr>
          </a:lstStyle>
          <a:p>
            <a:pPr lvl="0"/>
            <a:r>
              <a:rPr lang="en-US"/>
              <a:t>Click to insert disclaimer</a:t>
            </a:r>
            <a:endParaRPr lang="en-CA"/>
          </a:p>
        </p:txBody>
      </p:sp>
      <p:sp>
        <p:nvSpPr>
          <p:cNvPr id="4" name="Footer Placeholder 3">
            <a:extLst>
              <a:ext uri="{FF2B5EF4-FFF2-40B4-BE49-F238E27FC236}">
                <a16:creationId xmlns:a16="http://schemas.microsoft.com/office/drawing/2014/main" id="{A3FB7D18-A4F7-425B-9A93-64EF6912217E}"/>
              </a:ext>
            </a:extLst>
          </p:cNvPr>
          <p:cNvSpPr>
            <a:spLocks noGrp="1"/>
          </p:cNvSpPr>
          <p:nvPr>
            <p:ph type="ftr" sz="quarter" idx="14"/>
          </p:nvPr>
        </p:nvSpPr>
        <p:spPr/>
        <p:txBody>
          <a:bodyPr/>
          <a:lstStyle/>
          <a:p>
            <a:pPr algn="ctr"/>
            <a:r>
              <a:rPr lang="en-CA"/>
              <a:t>CONFIDENTIAL</a:t>
            </a:r>
          </a:p>
        </p:txBody>
      </p:sp>
      <p:sp>
        <p:nvSpPr>
          <p:cNvPr id="8" name="Slide Number Placeholder 7">
            <a:extLst>
              <a:ext uri="{FF2B5EF4-FFF2-40B4-BE49-F238E27FC236}">
                <a16:creationId xmlns:a16="http://schemas.microsoft.com/office/drawing/2014/main" id="{E617CD90-F81B-43E0-9DEB-F087ABFFE594}"/>
              </a:ext>
            </a:extLst>
          </p:cNvPr>
          <p:cNvSpPr>
            <a:spLocks noGrp="1"/>
          </p:cNvSpPr>
          <p:nvPr>
            <p:ph type="sldNum" sz="quarter" idx="15"/>
          </p:nvPr>
        </p:nvSpPr>
        <p:spPr/>
        <p:txBody>
          <a:bodyPr/>
          <a:lstStyle/>
          <a:p>
            <a:fld id="{98834F8B-9DBE-4684-A222-1DB2782FF993}" type="slidenum">
              <a:rPr lang="en-US" smtClean="0"/>
              <a:pPr/>
              <a:t>‹N°›</a:t>
            </a:fld>
            <a:endParaRPr lang="en-US"/>
          </a:p>
        </p:txBody>
      </p:sp>
      <p:sp>
        <p:nvSpPr>
          <p:cNvPr id="7" name="Title 6">
            <a:extLst>
              <a:ext uri="{FF2B5EF4-FFF2-40B4-BE49-F238E27FC236}">
                <a16:creationId xmlns:a16="http://schemas.microsoft.com/office/drawing/2014/main" id="{9F11A3E7-AF1E-4DCC-9BC0-6A83A3F67A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382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rants">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B9B826-918C-4774-80A2-F0F28BD0379E}"/>
              </a:ext>
            </a:extLst>
          </p:cNvPr>
          <p:cNvSpPr>
            <a:spLocks noGrp="1"/>
          </p:cNvSpPr>
          <p:nvPr>
            <p:ph sz="quarter" idx="16"/>
          </p:nvPr>
        </p:nvSpPr>
        <p:spPr>
          <a:xfrm>
            <a:off x="228600" y="1143000"/>
            <a:ext cx="562356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9">
            <a:extLst>
              <a:ext uri="{FF2B5EF4-FFF2-40B4-BE49-F238E27FC236}">
                <a16:creationId xmlns:a16="http://schemas.microsoft.com/office/drawing/2014/main" id="{D96988CA-9F9D-48DB-B5A8-16FD191BF1FC}"/>
              </a:ext>
            </a:extLst>
          </p:cNvPr>
          <p:cNvSpPr>
            <a:spLocks noGrp="1"/>
          </p:cNvSpPr>
          <p:nvPr>
            <p:ph sz="quarter" idx="17"/>
          </p:nvPr>
        </p:nvSpPr>
        <p:spPr>
          <a:xfrm>
            <a:off x="6309360" y="1143000"/>
            <a:ext cx="562356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228600" y="3474720"/>
            <a:ext cx="562356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09360" y="3474720"/>
            <a:ext cx="562356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7BD117E6-463B-4FF7-AEF9-81D6279222CC}"/>
              </a:ext>
            </a:extLst>
          </p:cNvPr>
          <p:cNvSpPr>
            <a:spLocks noGrp="1"/>
          </p:cNvSpPr>
          <p:nvPr>
            <p:ph type="body" sz="quarter" idx="15" hasCustomPrompt="1"/>
          </p:nvPr>
        </p:nvSpPr>
        <p:spPr>
          <a:xfrm>
            <a:off x="228600" y="6126480"/>
            <a:ext cx="11704320" cy="261610"/>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3" name="Footer Placeholder 2">
            <a:extLst>
              <a:ext uri="{FF2B5EF4-FFF2-40B4-BE49-F238E27FC236}">
                <a16:creationId xmlns:a16="http://schemas.microsoft.com/office/drawing/2014/main" id="{94FFD821-F404-4A54-92C9-3A3C4738A6F6}"/>
              </a:ext>
            </a:extLst>
          </p:cNvPr>
          <p:cNvSpPr>
            <a:spLocks noGrp="1"/>
          </p:cNvSpPr>
          <p:nvPr>
            <p:ph type="ftr" sz="quarter" idx="18"/>
          </p:nvPr>
        </p:nvSpPr>
        <p:spPr/>
        <p:txBody>
          <a:bodyPr/>
          <a:lstStyle/>
          <a:p>
            <a:pPr algn="ctr"/>
            <a:r>
              <a:rPr lang="en-CA"/>
              <a:t>CONFIDENTIAL</a:t>
            </a:r>
          </a:p>
        </p:txBody>
      </p:sp>
      <p:sp>
        <p:nvSpPr>
          <p:cNvPr id="7" name="Slide Number Placeholder 6">
            <a:extLst>
              <a:ext uri="{FF2B5EF4-FFF2-40B4-BE49-F238E27FC236}">
                <a16:creationId xmlns:a16="http://schemas.microsoft.com/office/drawing/2014/main" id="{926952D3-9E24-4FBD-BCF2-509504EA7EC7}"/>
              </a:ext>
            </a:extLst>
          </p:cNvPr>
          <p:cNvSpPr>
            <a:spLocks noGrp="1"/>
          </p:cNvSpPr>
          <p:nvPr>
            <p:ph type="sldNum" sz="quarter" idx="19"/>
          </p:nvPr>
        </p:nvSpPr>
        <p:spPr/>
        <p:txBody>
          <a:bodyPr/>
          <a:lstStyle/>
          <a:p>
            <a:fld id="{98834F8B-9DBE-4684-A222-1DB2782FF993}" type="slidenum">
              <a:rPr lang="en-US" smtClean="0"/>
              <a:pPr/>
              <a:t>‹N°›</a:t>
            </a:fld>
            <a:endParaRPr lang="en-US"/>
          </a:p>
        </p:txBody>
      </p:sp>
      <p:sp>
        <p:nvSpPr>
          <p:cNvPr id="8" name="Title 7">
            <a:extLst>
              <a:ext uri="{FF2B5EF4-FFF2-40B4-BE49-F238E27FC236}">
                <a16:creationId xmlns:a16="http://schemas.microsoft.com/office/drawing/2014/main" id="{D1DF8386-2DB8-479D-9522-330B96744AA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846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187E0C91-7E70-47A8-A13D-58B35A572CD0}"/>
              </a:ext>
            </a:extLst>
          </p:cNvPr>
          <p:cNvSpPr>
            <a:spLocks noGrp="1"/>
          </p:cNvSpPr>
          <p:nvPr>
            <p:ph type="body" sz="quarter" idx="13" hasCustomPrompt="1"/>
          </p:nvPr>
        </p:nvSpPr>
        <p:spPr>
          <a:xfrm>
            <a:off x="228600" y="1737360"/>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25" name="Text Placeholder 5">
            <a:extLst>
              <a:ext uri="{FF2B5EF4-FFF2-40B4-BE49-F238E27FC236}">
                <a16:creationId xmlns:a16="http://schemas.microsoft.com/office/drawing/2014/main" id="{A62C2AFC-7149-4003-B988-851FF64C74AD}"/>
              </a:ext>
            </a:extLst>
          </p:cNvPr>
          <p:cNvSpPr>
            <a:spLocks noGrp="1"/>
          </p:cNvSpPr>
          <p:nvPr>
            <p:ph type="body" sz="quarter" idx="14" hasCustomPrompt="1"/>
          </p:nvPr>
        </p:nvSpPr>
        <p:spPr>
          <a:xfrm>
            <a:off x="4254300" y="1737360"/>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26" name="Text Placeholder 5">
            <a:extLst>
              <a:ext uri="{FF2B5EF4-FFF2-40B4-BE49-F238E27FC236}">
                <a16:creationId xmlns:a16="http://schemas.microsoft.com/office/drawing/2014/main" id="{047FA5B9-C8D5-494E-8D7E-A659EF9B4B78}"/>
              </a:ext>
            </a:extLst>
          </p:cNvPr>
          <p:cNvSpPr>
            <a:spLocks noGrp="1"/>
          </p:cNvSpPr>
          <p:nvPr>
            <p:ph type="body" sz="quarter" idx="15" hasCustomPrompt="1"/>
          </p:nvPr>
        </p:nvSpPr>
        <p:spPr>
          <a:xfrm>
            <a:off x="8280000" y="1737360"/>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27" name="Text Placeholder 5">
            <a:extLst>
              <a:ext uri="{FF2B5EF4-FFF2-40B4-BE49-F238E27FC236}">
                <a16:creationId xmlns:a16="http://schemas.microsoft.com/office/drawing/2014/main" id="{0CD75A03-9072-41C7-B6D8-D9F8A0F29FB2}"/>
              </a:ext>
            </a:extLst>
          </p:cNvPr>
          <p:cNvSpPr>
            <a:spLocks noGrp="1"/>
          </p:cNvSpPr>
          <p:nvPr>
            <p:ph type="body" sz="quarter" idx="16" hasCustomPrompt="1"/>
          </p:nvPr>
        </p:nvSpPr>
        <p:spPr>
          <a:xfrm>
            <a:off x="228600" y="3196929"/>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28" name="Text Placeholder 5">
            <a:extLst>
              <a:ext uri="{FF2B5EF4-FFF2-40B4-BE49-F238E27FC236}">
                <a16:creationId xmlns:a16="http://schemas.microsoft.com/office/drawing/2014/main" id="{1E90ADD7-2393-42B4-B9FF-C4215AECD6F6}"/>
              </a:ext>
            </a:extLst>
          </p:cNvPr>
          <p:cNvSpPr>
            <a:spLocks noGrp="1"/>
          </p:cNvSpPr>
          <p:nvPr>
            <p:ph type="body" sz="quarter" idx="17" hasCustomPrompt="1"/>
          </p:nvPr>
        </p:nvSpPr>
        <p:spPr>
          <a:xfrm>
            <a:off x="4254300" y="3196929"/>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29" name="Text Placeholder 5">
            <a:extLst>
              <a:ext uri="{FF2B5EF4-FFF2-40B4-BE49-F238E27FC236}">
                <a16:creationId xmlns:a16="http://schemas.microsoft.com/office/drawing/2014/main" id="{A109D271-D077-44ED-8C78-46CBCF76ACB3}"/>
              </a:ext>
            </a:extLst>
          </p:cNvPr>
          <p:cNvSpPr>
            <a:spLocks noGrp="1"/>
          </p:cNvSpPr>
          <p:nvPr>
            <p:ph type="body" sz="quarter" idx="18" hasCustomPrompt="1"/>
          </p:nvPr>
        </p:nvSpPr>
        <p:spPr>
          <a:xfrm>
            <a:off x="8280000" y="3196929"/>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30" name="Text Placeholder 5">
            <a:extLst>
              <a:ext uri="{FF2B5EF4-FFF2-40B4-BE49-F238E27FC236}">
                <a16:creationId xmlns:a16="http://schemas.microsoft.com/office/drawing/2014/main" id="{08DA1920-070A-4FDD-BAE6-534C30C39151}"/>
              </a:ext>
            </a:extLst>
          </p:cNvPr>
          <p:cNvSpPr>
            <a:spLocks noGrp="1"/>
          </p:cNvSpPr>
          <p:nvPr>
            <p:ph type="body" sz="quarter" idx="19" hasCustomPrompt="1"/>
          </p:nvPr>
        </p:nvSpPr>
        <p:spPr>
          <a:xfrm>
            <a:off x="228600" y="4656497"/>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31" name="Text Placeholder 5">
            <a:extLst>
              <a:ext uri="{FF2B5EF4-FFF2-40B4-BE49-F238E27FC236}">
                <a16:creationId xmlns:a16="http://schemas.microsoft.com/office/drawing/2014/main" id="{D25FBB1C-3AC7-424E-82E4-8B1FE11DC838}"/>
              </a:ext>
            </a:extLst>
          </p:cNvPr>
          <p:cNvSpPr>
            <a:spLocks noGrp="1"/>
          </p:cNvSpPr>
          <p:nvPr>
            <p:ph type="body" sz="quarter" idx="20" hasCustomPrompt="1"/>
          </p:nvPr>
        </p:nvSpPr>
        <p:spPr>
          <a:xfrm>
            <a:off x="4254300" y="4656497"/>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32" name="Text Placeholder 5">
            <a:extLst>
              <a:ext uri="{FF2B5EF4-FFF2-40B4-BE49-F238E27FC236}">
                <a16:creationId xmlns:a16="http://schemas.microsoft.com/office/drawing/2014/main" id="{F324F02F-B969-4826-AE43-0A3E9B5D9BE8}"/>
              </a:ext>
            </a:extLst>
          </p:cNvPr>
          <p:cNvSpPr>
            <a:spLocks noGrp="1"/>
          </p:cNvSpPr>
          <p:nvPr>
            <p:ph type="body" sz="quarter" idx="21" hasCustomPrompt="1"/>
          </p:nvPr>
        </p:nvSpPr>
        <p:spPr>
          <a:xfrm>
            <a:off x="8280000" y="4656497"/>
            <a:ext cx="3657600" cy="584775"/>
          </a:xfrm>
        </p:spPr>
        <p:txBody>
          <a:bodyPr anchor="t" anchorCtr="0">
            <a:spAutoFit/>
          </a:bodyPr>
          <a:lstStyle>
            <a:lvl1pPr>
              <a:lnSpc>
                <a:spcPct val="100000"/>
              </a:lnSpc>
              <a:spcBef>
                <a:spcPts val="0"/>
              </a:spcBef>
              <a:spcAft>
                <a:spcPts val="0"/>
              </a:spcAft>
              <a:defRPr sz="1600" b="1">
                <a:solidFill>
                  <a:schemeClr val="tx1"/>
                </a:solidFill>
              </a:defRPr>
            </a:lvl1pPr>
            <a:lvl2pPr marL="0" indent="0">
              <a:lnSpc>
                <a:spcPct val="100000"/>
              </a:lnSpc>
              <a:spcBef>
                <a:spcPts val="0"/>
              </a:spcBef>
              <a:spcAft>
                <a:spcPts val="0"/>
              </a:spcAft>
              <a:buNone/>
              <a:defRPr sz="1600">
                <a:solidFill>
                  <a:schemeClr val="tx1"/>
                </a:solidFill>
              </a:defRPr>
            </a:lvl2pPr>
          </a:lstStyle>
          <a:p>
            <a:pPr lvl="0"/>
            <a:r>
              <a:rPr lang="en-US"/>
              <a:t>Name</a:t>
            </a:r>
          </a:p>
          <a:p>
            <a:pPr lvl="1"/>
            <a:r>
              <a:rPr lang="en-CA"/>
              <a:t>Second level</a:t>
            </a:r>
          </a:p>
        </p:txBody>
      </p:sp>
      <p:sp>
        <p:nvSpPr>
          <p:cNvPr id="6" name="Slide Number Placeholder 5">
            <a:extLst>
              <a:ext uri="{FF2B5EF4-FFF2-40B4-BE49-F238E27FC236}">
                <a16:creationId xmlns:a16="http://schemas.microsoft.com/office/drawing/2014/main" id="{2563163B-6F88-48B6-9E42-35E68386BD81}"/>
              </a:ext>
            </a:extLst>
          </p:cNvPr>
          <p:cNvSpPr>
            <a:spLocks noGrp="1"/>
          </p:cNvSpPr>
          <p:nvPr>
            <p:ph type="sldNum" sz="quarter" idx="23"/>
          </p:nvPr>
        </p:nvSpPr>
        <p:spPr/>
        <p:txBody>
          <a:bodyPr/>
          <a:lstStyle/>
          <a:p>
            <a:fld id="{98834F8B-9DBE-4684-A222-1DB2782FF993}" type="slidenum">
              <a:rPr lang="en-US" smtClean="0"/>
              <a:pPr/>
              <a:t>‹N°›</a:t>
            </a:fld>
            <a:endParaRPr lang="en-US"/>
          </a:p>
        </p:txBody>
      </p:sp>
      <p:sp>
        <p:nvSpPr>
          <p:cNvPr id="4" name="Title 3">
            <a:extLst>
              <a:ext uri="{FF2B5EF4-FFF2-40B4-BE49-F238E27FC236}">
                <a16:creationId xmlns:a16="http://schemas.microsoft.com/office/drawing/2014/main" id="{D0DEC100-DDFB-40B3-8746-5A4189678EA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26FA4ED7-24EB-42F2-AC72-F9AF52DB85D6}"/>
              </a:ext>
            </a:extLst>
          </p:cNvPr>
          <p:cNvSpPr>
            <a:spLocks noGrp="1"/>
          </p:cNvSpPr>
          <p:nvPr>
            <p:ph type="ftr" sz="quarter" idx="24"/>
          </p:nvPr>
        </p:nvSpPr>
        <p:spPr/>
        <p:txBody>
          <a:bodyPr/>
          <a:lstStyle/>
          <a:p>
            <a:pPr algn="ctr"/>
            <a:r>
              <a:rPr lang="en-CA"/>
              <a:t>CONFIDENTIAL</a:t>
            </a:r>
          </a:p>
        </p:txBody>
      </p:sp>
      <p:sp>
        <p:nvSpPr>
          <p:cNvPr id="8" name="Text Placeholder 7">
            <a:extLst>
              <a:ext uri="{FF2B5EF4-FFF2-40B4-BE49-F238E27FC236}">
                <a16:creationId xmlns:a16="http://schemas.microsoft.com/office/drawing/2014/main" id="{1472E927-FD4A-4584-A14D-557EBF195A68}"/>
              </a:ext>
            </a:extLst>
          </p:cNvPr>
          <p:cNvSpPr>
            <a:spLocks noGrp="1"/>
          </p:cNvSpPr>
          <p:nvPr>
            <p:ph type="body" sz="quarter" idx="25"/>
          </p:nvPr>
        </p:nvSpPr>
        <p:spPr>
          <a:xfrm>
            <a:off x="228600" y="1143000"/>
            <a:ext cx="11704638" cy="338554"/>
          </a:xfrm>
        </p:spPr>
        <p:txBody>
          <a:bodyPr/>
          <a:lstStyle>
            <a:lvl1pPr>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80639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Red_Right Image)_Parent B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690000"/>
            <a:ext cx="5520000" cy="461665"/>
          </a:xfrm>
        </p:spPr>
        <p:txBody>
          <a:bodyPr wrap="square" lIns="0" rIns="0">
            <a:spAutoFit/>
          </a:bodyPr>
          <a:lstStyle>
            <a:lvl1pPr marL="0" indent="0" algn="l">
              <a:lnSpc>
                <a:spcPct val="100000"/>
              </a:lnSpc>
              <a:spcBef>
                <a:spcPts val="0"/>
              </a:spcBef>
              <a:spcAft>
                <a:spcPts val="0"/>
              </a:spcAft>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304800" y="4734000"/>
            <a:ext cx="5520000" cy="365125"/>
          </a:xfrm>
          <a:prstGeom prst="rect">
            <a:avLst/>
          </a:prstGeom>
        </p:spPr>
        <p:txBody>
          <a:bodyPr lIns="0" rIns="0"/>
          <a:lstStyle>
            <a:lvl1pPr algn="l">
              <a:lnSpc>
                <a:spcPct val="100000"/>
              </a:lnSpc>
              <a:defRPr sz="1600">
                <a:solidFill>
                  <a:schemeClr val="bg1"/>
                </a:solidFill>
              </a:defRPr>
            </a:lvl1pPr>
          </a:lstStyle>
          <a:p>
            <a:r>
              <a:rPr lang="en-US"/>
              <a:t>[Month] [Day], [Year]</a:t>
            </a:r>
          </a:p>
        </p:txBody>
      </p:sp>
      <p:sp>
        <p:nvSpPr>
          <p:cNvPr id="6" name="Text Placeholder 5">
            <a:extLst>
              <a:ext uri="{FF2B5EF4-FFF2-40B4-BE49-F238E27FC236}">
                <a16:creationId xmlns:a16="http://schemas.microsoft.com/office/drawing/2014/main" id="{8067AC58-60F1-4092-B788-DCE6F198C0FB}"/>
              </a:ext>
            </a:extLst>
          </p:cNvPr>
          <p:cNvSpPr>
            <a:spLocks noGrp="1"/>
          </p:cNvSpPr>
          <p:nvPr>
            <p:ph type="body" sz="quarter" idx="11" hasCustomPrompt="1"/>
          </p:nvPr>
        </p:nvSpPr>
        <p:spPr>
          <a:xfrm>
            <a:off x="304800" y="2947999"/>
            <a:ext cx="5520000" cy="646331"/>
          </a:xfrm>
        </p:spPr>
        <p:txBody>
          <a:bodyPr anchor="b" anchorCtr="0"/>
          <a:lstStyle>
            <a:lvl1pPr>
              <a:lnSpc>
                <a:spcPct val="100000"/>
              </a:lnSpc>
              <a:spcBef>
                <a:spcPts val="0"/>
              </a:spcBef>
              <a:spcAft>
                <a:spcPts val="0"/>
              </a:spcAft>
              <a:defRPr sz="3600" b="1">
                <a:solidFill>
                  <a:schemeClr val="bg1"/>
                </a:solidFill>
              </a:defRPr>
            </a:lvl1pPr>
            <a:lvl2pPr marL="0" indent="0">
              <a:lnSpc>
                <a:spcPct val="100000"/>
              </a:lnSpc>
              <a:spcBef>
                <a:spcPts val="0"/>
              </a:spcBef>
              <a:spcAft>
                <a:spcPts val="0"/>
              </a:spcAft>
              <a:buFontTx/>
              <a:buNone/>
              <a:defRPr sz="3600" b="1">
                <a:solidFill>
                  <a:schemeClr val="bg1"/>
                </a:solidFill>
              </a:defRPr>
            </a:lvl2pPr>
          </a:lstStyle>
          <a:p>
            <a:pPr lvl="0"/>
            <a:r>
              <a:rPr lang="en-US"/>
              <a:t>Click to add Title</a:t>
            </a:r>
          </a:p>
        </p:txBody>
      </p:sp>
      <p:pic>
        <p:nvPicPr>
          <p:cNvPr id="7" name="Picture 6">
            <a:extLst>
              <a:ext uri="{FF2B5EF4-FFF2-40B4-BE49-F238E27FC236}">
                <a16:creationId xmlns:a16="http://schemas.microsoft.com/office/drawing/2014/main" id="{CCE162E8-0BD1-4DED-BD58-92A5822D44E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04800" y="329184"/>
            <a:ext cx="1007557" cy="919987"/>
          </a:xfrm>
          <a:prstGeom prst="rect">
            <a:avLst/>
          </a:prstGeom>
        </p:spPr>
      </p:pic>
      <p:sp>
        <p:nvSpPr>
          <p:cNvPr id="5" name="Picture Placeholder 4">
            <a:extLst>
              <a:ext uri="{FF2B5EF4-FFF2-40B4-BE49-F238E27FC236}">
                <a16:creationId xmlns:a16="http://schemas.microsoft.com/office/drawing/2014/main" id="{0DDEC3AC-3FB1-45D0-A5F0-04B2F335E3AD}"/>
              </a:ext>
            </a:extLst>
          </p:cNvPr>
          <p:cNvSpPr>
            <a:spLocks noGrp="1"/>
          </p:cNvSpPr>
          <p:nvPr>
            <p:ph type="pic" sz="quarter" idx="12"/>
          </p:nvPr>
        </p:nvSpPr>
        <p:spPr>
          <a:xfrm>
            <a:off x="6096000" y="0"/>
            <a:ext cx="6096000" cy="6858000"/>
          </a:xfrm>
          <a:solidFill>
            <a:schemeClr val="bg1"/>
          </a:solidFill>
        </p:spPr>
        <p:txBody>
          <a:bodyPr anchor="ctr" anchorCtr="1">
            <a:noAutofit/>
          </a:bodyPr>
          <a:lstStyle>
            <a:lvl1pPr>
              <a:defRPr>
                <a:solidFill>
                  <a:schemeClr val="tx1"/>
                </a:solidFill>
              </a:defRPr>
            </a:lvl1pPr>
          </a:lstStyle>
          <a:p>
            <a:r>
              <a:rPr lang="en-US"/>
              <a:t>Click icon to add picture</a:t>
            </a:r>
            <a:endParaRPr lang="en-CA"/>
          </a:p>
        </p:txBody>
      </p:sp>
      <p:sp>
        <p:nvSpPr>
          <p:cNvPr id="10" name="Footer Placeholder 4">
            <a:extLst>
              <a:ext uri="{FF2B5EF4-FFF2-40B4-BE49-F238E27FC236}">
                <a16:creationId xmlns:a16="http://schemas.microsoft.com/office/drawing/2014/main" id="{FB6F62A3-27C1-4BF2-AF18-C0B533C7431E}"/>
              </a:ext>
            </a:extLst>
          </p:cNvPr>
          <p:cNvSpPr txBox="1">
            <a:spLocks/>
          </p:cNvSpPr>
          <p:nvPr userDrawn="1"/>
        </p:nvSpPr>
        <p:spPr>
          <a:xfrm>
            <a:off x="304800" y="6437440"/>
            <a:ext cx="5472000" cy="205121"/>
          </a:xfrm>
          <a:prstGeom prst="rect">
            <a:avLst/>
          </a:prstGeom>
        </p:spPr>
        <p:txBody>
          <a:bodyPr vert="horz" lIns="0" tIns="0" rIns="0" bIns="0" rtlCol="0" anchor="b" anchorCtr="0">
            <a:spAutoFit/>
          </a:bodyPr>
          <a:lstStyle>
            <a:defPPr>
              <a:defRPr lang="en-US"/>
            </a:defPPr>
            <a:lvl1pPr marL="0" algn="l" defTabSz="457200" rtl="0" eaLnBrk="1" latinLnBrk="0" hangingPunct="1">
              <a:defRPr lang="en-US" sz="1000" kern="1200" smtClean="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333">
                <a:solidFill>
                  <a:schemeClr val="bg1"/>
                </a:solidFill>
              </a:rPr>
              <a:t>CONFIDENTIAL</a:t>
            </a:r>
          </a:p>
        </p:txBody>
      </p:sp>
    </p:spTree>
    <p:extLst>
      <p:ext uri="{BB962C8B-B14F-4D97-AF65-F5344CB8AC3E}">
        <p14:creationId xmlns:p14="http://schemas.microsoft.com/office/powerpoint/2010/main" val="14467450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5615">
          <p15:clr>
            <a:srgbClr val="FBAE40"/>
          </p15:clr>
        </p15:guide>
        <p15:guide id="3" orient="horz" pos="596">
          <p15:clr>
            <a:srgbClr val="FBAE40"/>
          </p15:clr>
        </p15:guide>
        <p15:guide id="4" orient="horz" pos="279">
          <p15:clr>
            <a:srgbClr val="FBAE40"/>
          </p15:clr>
        </p15:guide>
        <p15:guide id="5" pos="145">
          <p15:clr>
            <a:srgbClr val="FBAE40"/>
          </p15:clr>
        </p15:guide>
        <p15:guide id="6" orient="horz" pos="4176">
          <p15:clr>
            <a:srgbClr val="FBAE40"/>
          </p15:clr>
        </p15:guide>
        <p15:guide id="7" orient="horz" pos="408">
          <p15:clr>
            <a:srgbClr val="FBAE40"/>
          </p15:clr>
        </p15:guide>
        <p15:guide id="8" orient="horz" pos="45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lgn="ctr">
              <a:defRPr>
                <a:solidFill>
                  <a:schemeClr val="tx1"/>
                </a:solidFill>
              </a:defRPr>
            </a:lvl1pPr>
          </a:lstStyle>
          <a:p>
            <a:r>
              <a:rPr lang="en-CA"/>
              <a:t>CONFIDENTIAL: This document is for discussion only and is not for circulation to the public. </a:t>
            </a: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8834F8B-9DBE-4684-A222-1DB2782FF993}" type="slidenum">
              <a:rPr lang="en-US" smtClean="0"/>
              <a:pPr/>
              <a:t>‹N°›</a:t>
            </a:fld>
            <a:endParaRPr lang="en-US"/>
          </a:p>
        </p:txBody>
      </p:sp>
      <p:sp>
        <p:nvSpPr>
          <p:cNvPr id="6" name="Text Placeholder 7">
            <a:extLst>
              <a:ext uri="{FF2B5EF4-FFF2-40B4-BE49-F238E27FC236}">
                <a16:creationId xmlns:a16="http://schemas.microsoft.com/office/drawing/2014/main" id="{5349337D-130B-42C7-9639-B1CA6640B28E}"/>
              </a:ext>
            </a:extLst>
          </p:cNvPr>
          <p:cNvSpPr>
            <a:spLocks noGrp="1"/>
          </p:cNvSpPr>
          <p:nvPr>
            <p:ph type="body" sz="quarter" idx="22" hasCustomPrompt="1"/>
          </p:nvPr>
        </p:nvSpPr>
        <p:spPr>
          <a:xfrm>
            <a:off x="304800" y="5798858"/>
            <a:ext cx="11582400" cy="297454"/>
          </a:xfrm>
        </p:spPr>
        <p:txBody>
          <a:bodyPr anchor="b" anchorCtr="0"/>
          <a:lstStyle>
            <a:lvl1pPr marL="0" indent="0">
              <a:lnSpc>
                <a:spcPct val="100000"/>
              </a:lnSpc>
              <a:spcBef>
                <a:spcPts val="0"/>
              </a:spcBef>
              <a:spcAft>
                <a:spcPts val="0"/>
              </a:spcAft>
              <a:tabLst/>
              <a:defRPr sz="1333" b="0">
                <a:solidFill>
                  <a:schemeClr val="tx1"/>
                </a:solidFill>
                <a:latin typeface="Arial Narrow" panose="020B0606020202030204" pitchFamily="34" charset="0"/>
              </a:defRPr>
            </a:lvl1pPr>
          </a:lstStyle>
          <a:p>
            <a:pPr lvl="0"/>
            <a:r>
              <a:rPr lang="en-US"/>
              <a:t>Click to insert footer</a:t>
            </a:r>
          </a:p>
        </p:txBody>
      </p:sp>
    </p:spTree>
    <p:extLst>
      <p:ext uri="{BB962C8B-B14F-4D97-AF65-F5344CB8AC3E}">
        <p14:creationId xmlns:p14="http://schemas.microsoft.com/office/powerpoint/2010/main" val="364866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C947-2FF7-47B2-8E54-58BE6C81DAC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7421EF8-6AB8-4276-8E64-41EA70AECA11}"/>
              </a:ext>
            </a:extLst>
          </p:cNvPr>
          <p:cNvSpPr>
            <a:spLocks noGrp="1"/>
          </p:cNvSpPr>
          <p:nvPr>
            <p:ph type="ftr" sz="quarter" idx="10"/>
          </p:nvPr>
        </p:nvSpPr>
        <p:spPr/>
        <p:txBody>
          <a:bodyPr/>
          <a:lstStyle>
            <a:lvl1pPr>
              <a:defRPr>
                <a:solidFill>
                  <a:schemeClr val="tx1"/>
                </a:solidFill>
              </a:defRPr>
            </a:lvl1pPr>
          </a:lstStyle>
          <a:p>
            <a:pPr algn="ctr"/>
            <a:r>
              <a:rPr lang="en-CA"/>
              <a:t>CONFIDENTIAL: This document is for discussion only and is not for circulation to the public. </a:t>
            </a:r>
            <a:endParaRPr lang="en-US"/>
          </a:p>
        </p:txBody>
      </p:sp>
      <p:sp>
        <p:nvSpPr>
          <p:cNvPr id="4" name="Slide Number Placeholder 3">
            <a:extLst>
              <a:ext uri="{FF2B5EF4-FFF2-40B4-BE49-F238E27FC236}">
                <a16:creationId xmlns:a16="http://schemas.microsoft.com/office/drawing/2014/main" id="{15CEED31-5DFC-4DCC-8E03-3940A3076870}"/>
              </a:ext>
            </a:extLst>
          </p:cNvPr>
          <p:cNvSpPr>
            <a:spLocks noGrp="1"/>
          </p:cNvSpPr>
          <p:nvPr>
            <p:ph type="sldNum" sz="quarter" idx="11"/>
          </p:nvPr>
        </p:nvSpPr>
        <p:spPr/>
        <p:txBody>
          <a:bodyPr/>
          <a:lstStyle>
            <a:lvl1pPr>
              <a:defRPr>
                <a:solidFill>
                  <a:schemeClr val="tx1"/>
                </a:solidFill>
              </a:defRPr>
            </a:lvl1pPr>
          </a:lstStyle>
          <a:p>
            <a:fld id="{98834F8B-9DBE-4684-A222-1DB2782FF993}" type="slidenum">
              <a:rPr lang="en-US" smtClean="0"/>
              <a:pPr/>
              <a:t>‹N°›</a:t>
            </a:fld>
            <a:endParaRPr lang="en-US"/>
          </a:p>
        </p:txBody>
      </p:sp>
      <p:sp>
        <p:nvSpPr>
          <p:cNvPr id="6" name="Text Placeholder 5">
            <a:extLst>
              <a:ext uri="{FF2B5EF4-FFF2-40B4-BE49-F238E27FC236}">
                <a16:creationId xmlns:a16="http://schemas.microsoft.com/office/drawing/2014/main" id="{ABA1AF18-0C00-446E-A431-678EC7F7CDD9}"/>
              </a:ext>
            </a:extLst>
          </p:cNvPr>
          <p:cNvSpPr>
            <a:spLocks noGrp="1"/>
          </p:cNvSpPr>
          <p:nvPr>
            <p:ph type="body" sz="quarter" idx="12"/>
          </p:nvPr>
        </p:nvSpPr>
        <p:spPr>
          <a:xfrm>
            <a:off x="314107" y="1355032"/>
            <a:ext cx="5486400" cy="2123915"/>
          </a:xfrm>
        </p:spPr>
        <p:txBody>
          <a:bodyPr>
            <a:sp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92E9D30A-B0F9-4309-88FC-C72A24640B7A}"/>
              </a:ext>
            </a:extLst>
          </p:cNvPr>
          <p:cNvSpPr>
            <a:spLocks noGrp="1"/>
          </p:cNvSpPr>
          <p:nvPr>
            <p:ph type="body" sz="quarter" idx="22" hasCustomPrompt="1"/>
          </p:nvPr>
        </p:nvSpPr>
        <p:spPr>
          <a:xfrm>
            <a:off x="304800" y="5798858"/>
            <a:ext cx="11582400" cy="297454"/>
          </a:xfrm>
        </p:spPr>
        <p:txBody>
          <a:bodyPr anchor="b" anchorCtr="0"/>
          <a:lstStyle>
            <a:lvl1pPr marL="0" indent="0">
              <a:lnSpc>
                <a:spcPct val="100000"/>
              </a:lnSpc>
              <a:spcBef>
                <a:spcPts val="0"/>
              </a:spcBef>
              <a:spcAft>
                <a:spcPts val="0"/>
              </a:spcAft>
              <a:tabLst/>
              <a:defRPr sz="1333" b="0">
                <a:solidFill>
                  <a:schemeClr val="tx1"/>
                </a:solidFill>
                <a:latin typeface="Arial Narrow" panose="020B0606020202030204" pitchFamily="34" charset="0"/>
              </a:defRPr>
            </a:lvl1pPr>
          </a:lstStyle>
          <a:p>
            <a:pPr lvl="0"/>
            <a:r>
              <a:rPr lang="en-US"/>
              <a:t>Click to insert footer</a:t>
            </a:r>
          </a:p>
        </p:txBody>
      </p:sp>
    </p:spTree>
    <p:extLst>
      <p:ext uri="{BB962C8B-B14F-4D97-AF65-F5344CB8AC3E}">
        <p14:creationId xmlns:p14="http://schemas.microsoft.com/office/powerpoint/2010/main" val="165004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3438145"/>
            <a:ext cx="11042651" cy="584775"/>
          </a:xfrm>
        </p:spPr>
        <p:txBody>
          <a:bodyPr>
            <a:spAutoFit/>
          </a:bodyPr>
          <a:lstStyle>
            <a:lvl1pPr marL="0" indent="0">
              <a:lnSpc>
                <a:spcPct val="100000"/>
              </a:lnSpc>
              <a:buNone/>
              <a:defRPr sz="3200">
                <a:solidFill>
                  <a:schemeClr val="accent5"/>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ctr">
              <a:defRPr>
                <a:solidFill>
                  <a:schemeClr val="tx1"/>
                </a:solidFill>
              </a:defRPr>
            </a:lvl1pPr>
          </a:lstStyle>
          <a:p>
            <a:r>
              <a:rPr lang="en-CA"/>
              <a:t>CONFIDENTIAL: This document is for discussion only and is not for circulation to the public. </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834F8B-9DBE-4684-A222-1DB2782FF993}" type="slidenum">
              <a:rPr lang="en-US" smtClean="0"/>
              <a:pPr/>
              <a:t>‹N°›</a:t>
            </a:fld>
            <a:endParaRPr lang="en-US"/>
          </a:p>
        </p:txBody>
      </p:sp>
      <p:sp>
        <p:nvSpPr>
          <p:cNvPr id="7" name="Text Placeholder 6">
            <a:extLst>
              <a:ext uri="{FF2B5EF4-FFF2-40B4-BE49-F238E27FC236}">
                <a16:creationId xmlns:a16="http://schemas.microsoft.com/office/drawing/2014/main" id="{8D3CFB5A-87FB-45CE-90F4-BB9ACEF3A133}"/>
              </a:ext>
            </a:extLst>
          </p:cNvPr>
          <p:cNvSpPr>
            <a:spLocks noGrp="1"/>
          </p:cNvSpPr>
          <p:nvPr>
            <p:ph type="body" sz="quarter" idx="13" hasCustomPrompt="1"/>
          </p:nvPr>
        </p:nvSpPr>
        <p:spPr>
          <a:xfrm>
            <a:off x="304802" y="2484795"/>
            <a:ext cx="11044767" cy="861775"/>
          </a:xfrm>
        </p:spPr>
        <p:txBody>
          <a:bodyPr anchor="b" anchorCtr="0"/>
          <a:lstStyle>
            <a:lvl1pPr>
              <a:lnSpc>
                <a:spcPct val="100000"/>
              </a:lnSpc>
              <a:spcBef>
                <a:spcPts val="0"/>
              </a:spcBef>
              <a:spcAft>
                <a:spcPts val="0"/>
              </a:spcAft>
              <a:defRPr sz="4800" b="1"/>
            </a:lvl1pPr>
            <a:lvl2pPr marL="0" indent="0">
              <a:lnSpc>
                <a:spcPts val="5200"/>
              </a:lnSpc>
              <a:spcBef>
                <a:spcPts val="0"/>
              </a:spcBef>
              <a:buNone/>
              <a:defRPr sz="4800" b="1">
                <a:solidFill>
                  <a:schemeClr val="accent5"/>
                </a:solidFill>
              </a:defRPr>
            </a:lvl2pPr>
            <a:lvl5pPr>
              <a:defRPr/>
            </a:lvl5pPr>
          </a:lstStyle>
          <a:p>
            <a:pPr lvl="0"/>
            <a:r>
              <a:rPr lang="en-US"/>
              <a:t>Click to add Section Title</a:t>
            </a:r>
          </a:p>
        </p:txBody>
      </p:sp>
    </p:spTree>
    <p:extLst>
      <p:ext uri="{BB962C8B-B14F-4D97-AF65-F5344CB8AC3E}">
        <p14:creationId xmlns:p14="http://schemas.microsoft.com/office/powerpoint/2010/main" val="1318425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11571005" cy="584775"/>
          </a:xfrm>
        </p:spPr>
        <p:txBody>
          <a:bodyPr vert="horz" lIns="0" tIns="45720" rIns="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304799" y="1355031"/>
            <a:ext cx="11582400" cy="461665"/>
          </a:xfrm>
        </p:spPr>
        <p:txBody>
          <a:bodyPr/>
          <a:lstStyle>
            <a:lvl1pPr marL="342891" indent="-342891">
              <a:lnSpc>
                <a:spcPct val="100000"/>
              </a:lnSpc>
              <a:spcBef>
                <a:spcPts val="0"/>
              </a:spcBef>
              <a:spcAft>
                <a:spcPts val="1600"/>
              </a:spcAft>
              <a:buFont typeface="+mj-lt"/>
              <a:buAutoNum type="arabicPeriod"/>
              <a:defRPr sz="2400"/>
            </a:lvl1pPr>
          </a:lstStyle>
          <a:p>
            <a:pPr lvl="0"/>
            <a:r>
              <a:rPr lang="en-US"/>
              <a:t>Click to edit Master text styles</a:t>
            </a:r>
          </a:p>
        </p:txBody>
      </p:sp>
      <p:sp>
        <p:nvSpPr>
          <p:cNvPr id="6" name="Slide Number Placeholder 5"/>
          <p:cNvSpPr>
            <a:spLocks noGrp="1"/>
          </p:cNvSpPr>
          <p:nvPr>
            <p:ph type="sldNum" sz="quarter" idx="12"/>
          </p:nvPr>
        </p:nvSpPr>
        <p:spPr>
          <a:xfrm>
            <a:off x="9143997" y="6424486"/>
            <a:ext cx="2743200" cy="239125"/>
          </a:xfrm>
        </p:spPr>
        <p:txBody>
          <a:bodyPr/>
          <a:lstStyle>
            <a:lvl1pPr>
              <a:lnSpc>
                <a:spcPts val="2000"/>
              </a:lnSpc>
              <a:defRPr sz="1600">
                <a:solidFill>
                  <a:schemeClr val="tx1"/>
                </a:solidFill>
              </a:defRPr>
            </a:lvl1pPr>
          </a:lstStyle>
          <a:p>
            <a:fld id="{98834F8B-9DBE-4684-A222-1DB2782FF993}" type="slidenum">
              <a:rPr lang="en-US" smtClean="0"/>
              <a:pPr/>
              <a:t>‹N°›</a:t>
            </a:fld>
            <a:endParaRPr lang="en-US"/>
          </a:p>
        </p:txBody>
      </p:sp>
      <p:sp>
        <p:nvSpPr>
          <p:cNvPr id="8" name="Text Placeholder 7">
            <a:extLst>
              <a:ext uri="{FF2B5EF4-FFF2-40B4-BE49-F238E27FC236}">
                <a16:creationId xmlns:a16="http://schemas.microsoft.com/office/drawing/2014/main" id="{E286CA45-039F-4EFE-85C3-1C57041515EA}"/>
              </a:ext>
            </a:extLst>
          </p:cNvPr>
          <p:cNvSpPr>
            <a:spLocks noGrp="1"/>
          </p:cNvSpPr>
          <p:nvPr>
            <p:ph type="body" sz="quarter" idx="13" hasCustomPrompt="1"/>
          </p:nvPr>
        </p:nvSpPr>
        <p:spPr>
          <a:xfrm>
            <a:off x="304800" y="5798859"/>
            <a:ext cx="11582400" cy="297454"/>
          </a:xfrm>
        </p:spPr>
        <p:txBody>
          <a:bodyPr anchor="b" anchorCtr="0"/>
          <a:lstStyle>
            <a:lvl1pPr marL="0" indent="0">
              <a:lnSpc>
                <a:spcPct val="100000"/>
              </a:lnSpc>
              <a:spcBef>
                <a:spcPts val="0"/>
              </a:spcBef>
              <a:spcAft>
                <a:spcPts val="0"/>
              </a:spcAft>
              <a:tabLst/>
              <a:defRPr sz="1333" b="0">
                <a:solidFill>
                  <a:schemeClr val="tx1"/>
                </a:solidFill>
                <a:latin typeface="Arial Narrow" panose="020B0606020202030204" pitchFamily="34" charset="0"/>
              </a:defRPr>
            </a:lvl1pPr>
          </a:lstStyle>
          <a:p>
            <a:pPr lvl="0"/>
            <a:r>
              <a:rPr lang="en-US"/>
              <a:t>Click to insert disclaimer</a:t>
            </a:r>
          </a:p>
        </p:txBody>
      </p:sp>
      <p:sp>
        <p:nvSpPr>
          <p:cNvPr id="7" name="Footer Placeholder 4">
            <a:extLst>
              <a:ext uri="{FF2B5EF4-FFF2-40B4-BE49-F238E27FC236}">
                <a16:creationId xmlns:a16="http://schemas.microsoft.com/office/drawing/2014/main" id="{2C8B7FCA-39C1-4513-B4DB-BDC98EC1B9E4}"/>
              </a:ext>
            </a:extLst>
          </p:cNvPr>
          <p:cNvSpPr>
            <a:spLocks noGrp="1"/>
          </p:cNvSpPr>
          <p:nvPr>
            <p:ph type="ftr" sz="quarter" idx="3"/>
          </p:nvPr>
        </p:nvSpPr>
        <p:spPr>
          <a:xfrm>
            <a:off x="2286000" y="6438036"/>
            <a:ext cx="7620000" cy="225575"/>
          </a:xfrm>
          <a:prstGeom prst="rect">
            <a:avLst/>
          </a:prstGeom>
        </p:spPr>
        <p:txBody>
          <a:bodyPr vert="horz" lIns="0" tIns="0" rIns="0" bIns="0" rtlCol="0" anchor="b" anchorCtr="0">
            <a:spAutoFit/>
          </a:bodyPr>
          <a:lstStyle>
            <a:lvl1pPr>
              <a:lnSpc>
                <a:spcPts val="1867"/>
              </a:lnSpc>
              <a:defRPr lang="en-US" sz="1467" smtClean="0">
                <a:solidFill>
                  <a:schemeClr val="tx1"/>
                </a:solidFill>
              </a:defRPr>
            </a:lvl1pPr>
          </a:lstStyle>
          <a:p>
            <a:pPr algn="ctr"/>
            <a:r>
              <a:rPr lang="en-CA"/>
              <a:t>CONFIDENTIAL</a:t>
            </a:r>
            <a:endParaRPr lang="en-US"/>
          </a:p>
        </p:txBody>
      </p:sp>
    </p:spTree>
    <p:extLst>
      <p:ext uri="{BB962C8B-B14F-4D97-AF65-F5344CB8AC3E}">
        <p14:creationId xmlns:p14="http://schemas.microsoft.com/office/powerpoint/2010/main" val="95124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lgn="ctr">
              <a:defRPr>
                <a:solidFill>
                  <a:schemeClr val="tx1"/>
                </a:solidFill>
              </a:defRPr>
            </a:lvl1pPr>
          </a:lstStyle>
          <a:p>
            <a:r>
              <a:rPr lang="en-CA"/>
              <a:t>CONFIDENTIAL: This document is for discussion only and is not for circulation to the public. </a:t>
            </a: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8834F8B-9DBE-4684-A222-1DB2782FF993}" type="slidenum">
              <a:rPr lang="en-US" smtClean="0"/>
              <a:pPr/>
              <a:t>‹N°›</a:t>
            </a:fld>
            <a:endParaRPr lang="en-US"/>
          </a:p>
        </p:txBody>
      </p:sp>
      <p:sp>
        <p:nvSpPr>
          <p:cNvPr id="6" name="Text Placeholder 7">
            <a:extLst>
              <a:ext uri="{FF2B5EF4-FFF2-40B4-BE49-F238E27FC236}">
                <a16:creationId xmlns:a16="http://schemas.microsoft.com/office/drawing/2014/main" id="{5349337D-130B-42C7-9639-B1CA6640B28E}"/>
              </a:ext>
            </a:extLst>
          </p:cNvPr>
          <p:cNvSpPr>
            <a:spLocks noGrp="1"/>
          </p:cNvSpPr>
          <p:nvPr>
            <p:ph type="body" sz="quarter" idx="22" hasCustomPrompt="1"/>
          </p:nvPr>
        </p:nvSpPr>
        <p:spPr>
          <a:xfrm>
            <a:off x="304800" y="5798858"/>
            <a:ext cx="11582400" cy="297454"/>
          </a:xfrm>
        </p:spPr>
        <p:txBody>
          <a:bodyPr anchor="b" anchorCtr="0"/>
          <a:lstStyle>
            <a:lvl1pPr marL="0" indent="0">
              <a:lnSpc>
                <a:spcPct val="100000"/>
              </a:lnSpc>
              <a:spcBef>
                <a:spcPts val="0"/>
              </a:spcBef>
              <a:spcAft>
                <a:spcPts val="0"/>
              </a:spcAft>
              <a:tabLst/>
              <a:defRPr sz="1333" b="0">
                <a:solidFill>
                  <a:schemeClr val="tx1"/>
                </a:solidFill>
                <a:latin typeface="Arial Narrow" panose="020B0606020202030204" pitchFamily="34" charset="0"/>
              </a:defRPr>
            </a:lvl1pPr>
          </a:lstStyle>
          <a:p>
            <a:pPr lvl="0"/>
            <a:r>
              <a:rPr lang="en-US"/>
              <a:t>Click to insert footer</a:t>
            </a:r>
          </a:p>
        </p:txBody>
      </p:sp>
    </p:spTree>
    <p:extLst>
      <p:ext uri="{BB962C8B-B14F-4D97-AF65-F5344CB8AC3E}">
        <p14:creationId xmlns:p14="http://schemas.microsoft.com/office/powerpoint/2010/main" val="2322203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7D6D0-5783-4C94-A90B-CAD14B93373D}"/>
              </a:ext>
            </a:extLst>
          </p:cNvPr>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28600" y="1143000"/>
            <a:ext cx="5623560" cy="1892826"/>
          </a:xfrm>
        </p:spPr>
        <p:txBody>
          <a:bodyPr anchor="t" anchorCtr="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09360" y="1143000"/>
            <a:ext cx="5623560" cy="1892826"/>
          </a:xfrm>
        </p:spPr>
        <p:txBody>
          <a:bodyPr anchor="t" anchorCtr="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ext Placeholder 7">
            <a:extLst>
              <a:ext uri="{FF2B5EF4-FFF2-40B4-BE49-F238E27FC236}">
                <a16:creationId xmlns:a16="http://schemas.microsoft.com/office/drawing/2014/main" id="{951A68B3-1F24-4C6C-816B-D046231FCE4E}"/>
              </a:ext>
            </a:extLst>
          </p:cNvPr>
          <p:cNvSpPr>
            <a:spLocks noGrp="1"/>
          </p:cNvSpPr>
          <p:nvPr>
            <p:ph type="body" sz="quarter" idx="13" hasCustomPrompt="1"/>
          </p:nvPr>
        </p:nvSpPr>
        <p:spPr>
          <a:xfrm>
            <a:off x="228600" y="5760720"/>
            <a:ext cx="11704320" cy="261610"/>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fr-CA"/>
              <a:t>Cliquez pour ajouter un pied de page</a:t>
            </a:r>
            <a:endParaRPr lang="en-US"/>
          </a:p>
        </p:txBody>
      </p:sp>
      <p:sp>
        <p:nvSpPr>
          <p:cNvPr id="5" name="Footer Placeholder 4">
            <a:extLst>
              <a:ext uri="{FF2B5EF4-FFF2-40B4-BE49-F238E27FC236}">
                <a16:creationId xmlns:a16="http://schemas.microsoft.com/office/drawing/2014/main" id="{82382F50-3363-43C1-873B-C1C7B6DED716}"/>
              </a:ext>
            </a:extLst>
          </p:cNvPr>
          <p:cNvSpPr>
            <a:spLocks noGrp="1"/>
          </p:cNvSpPr>
          <p:nvPr>
            <p:ph type="ftr" sz="quarter" idx="14"/>
          </p:nvPr>
        </p:nvSpPr>
        <p:spPr/>
        <p:txBody>
          <a:bodyPr/>
          <a:lstStyle/>
          <a:p>
            <a:pPr algn="ctr"/>
            <a:r>
              <a:rPr lang="en-CA"/>
              <a:t>CONFIDENTIEL</a:t>
            </a:r>
          </a:p>
        </p:txBody>
      </p:sp>
      <p:sp>
        <p:nvSpPr>
          <p:cNvPr id="8" name="Slide Number Placeholder 7">
            <a:extLst>
              <a:ext uri="{FF2B5EF4-FFF2-40B4-BE49-F238E27FC236}">
                <a16:creationId xmlns:a16="http://schemas.microsoft.com/office/drawing/2014/main" id="{6FADA1FB-BB7C-4CD7-9390-75D39958B681}"/>
              </a:ext>
            </a:extLst>
          </p:cNvPr>
          <p:cNvSpPr>
            <a:spLocks noGrp="1"/>
          </p:cNvSpPr>
          <p:nvPr>
            <p:ph type="sldNum" sz="quarter" idx="15"/>
          </p:nvPr>
        </p:nvSpPr>
        <p:spPr/>
        <p:txBody>
          <a:bodyPr/>
          <a:lstStyle/>
          <a:p>
            <a:fld id="{98834F8B-9DBE-4684-A222-1DB2782FF993}" type="slidenum">
              <a:rPr lang="en-US" smtClean="0"/>
              <a:pPr/>
              <a:t>‹N°›</a:t>
            </a:fld>
            <a:endParaRPr lang="en-US"/>
          </a:p>
        </p:txBody>
      </p:sp>
    </p:spTree>
    <p:extLst>
      <p:ext uri="{BB962C8B-B14F-4D97-AF65-F5344CB8AC3E}">
        <p14:creationId xmlns:p14="http://schemas.microsoft.com/office/powerpoint/2010/main" val="141213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47457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90956A-0190-4A6D-B1A9-1F42C1F151D1}"/>
              </a:ext>
            </a:extLst>
          </p:cNvPr>
          <p:cNvSpPr>
            <a:spLocks noGrp="1"/>
          </p:cNvSpPr>
          <p:nvPr>
            <p:ph sz="quarter" idx="15"/>
          </p:nvPr>
        </p:nvSpPr>
        <p:spPr>
          <a:xfrm>
            <a:off x="228600" y="1143000"/>
            <a:ext cx="1170432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7">
            <a:extLst>
              <a:ext uri="{FF2B5EF4-FFF2-40B4-BE49-F238E27FC236}">
                <a16:creationId xmlns:a16="http://schemas.microsoft.com/office/drawing/2014/main" id="{E286CA45-039F-4EFE-85C3-1C57041515EA}"/>
              </a:ext>
            </a:extLst>
          </p:cNvPr>
          <p:cNvSpPr>
            <a:spLocks noGrp="1"/>
          </p:cNvSpPr>
          <p:nvPr>
            <p:ph type="body" sz="quarter" idx="13" hasCustomPrompt="1"/>
          </p:nvPr>
        </p:nvSpPr>
        <p:spPr>
          <a:xfrm>
            <a:off x="228600" y="5760720"/>
            <a:ext cx="11704320" cy="261610"/>
          </a:xfrm>
        </p:spPr>
        <p:txBody>
          <a:bodyPr anchor="b" anchorCtr="0">
            <a:spAutoFit/>
          </a:bodyPr>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3" name="Title 2">
            <a:extLst>
              <a:ext uri="{FF2B5EF4-FFF2-40B4-BE49-F238E27FC236}">
                <a16:creationId xmlns:a16="http://schemas.microsoft.com/office/drawing/2014/main" id="{3D05B574-B704-4A14-BA47-2DCAAFB982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194CB037-2874-4759-BCD9-9FF4476B7795}"/>
              </a:ext>
            </a:extLst>
          </p:cNvPr>
          <p:cNvSpPr>
            <a:spLocks noGrp="1"/>
          </p:cNvSpPr>
          <p:nvPr>
            <p:ph type="ftr" sz="quarter" idx="16"/>
          </p:nvPr>
        </p:nvSpPr>
        <p:spPr/>
        <p:txBody>
          <a:bodyPr/>
          <a:lstStyle/>
          <a:p>
            <a:pPr algn="ctr"/>
            <a:r>
              <a:rPr lang="en-CA"/>
              <a:t>CONFIDENTIAL</a:t>
            </a:r>
          </a:p>
        </p:txBody>
      </p:sp>
      <p:sp>
        <p:nvSpPr>
          <p:cNvPr id="6" name="Slide Number Placeholder 5">
            <a:extLst>
              <a:ext uri="{FF2B5EF4-FFF2-40B4-BE49-F238E27FC236}">
                <a16:creationId xmlns:a16="http://schemas.microsoft.com/office/drawing/2014/main" id="{DA1F062A-765B-4D92-8E4B-82AD91663397}"/>
              </a:ext>
            </a:extLst>
          </p:cNvPr>
          <p:cNvSpPr>
            <a:spLocks noGrp="1"/>
          </p:cNvSpPr>
          <p:nvPr>
            <p:ph type="sldNum" sz="quarter" idx="17"/>
          </p:nvPr>
        </p:nvSpPr>
        <p:spPr/>
        <p:txBody>
          <a:bodyPr/>
          <a:lstStyle/>
          <a:p>
            <a:fld id="{98834F8B-9DBE-4684-A222-1DB2782FF993}" type="slidenum">
              <a:rPr lang="en-US" smtClean="0"/>
              <a:pPr/>
              <a:t>‹N°›</a:t>
            </a:fld>
            <a:endParaRPr lang="en-US"/>
          </a:p>
        </p:txBody>
      </p:sp>
    </p:spTree>
    <p:extLst>
      <p:ext uri="{BB962C8B-B14F-4D97-AF65-F5344CB8AC3E}">
        <p14:creationId xmlns:p14="http://schemas.microsoft.com/office/powerpoint/2010/main" val="1242006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re de section_Rouge et im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7B5DA1D-6B57-4D5D-B9C0-1576CE6A67D3}"/>
              </a:ext>
            </a:extLst>
          </p:cNvPr>
          <p:cNvSpPr>
            <a:spLocks noGrp="1"/>
          </p:cNvSpPr>
          <p:nvPr>
            <p:ph type="title"/>
          </p:nvPr>
        </p:nvSpPr>
        <p:spPr>
          <a:xfrm>
            <a:off x="228600" y="2743200"/>
            <a:ext cx="5623560" cy="646331"/>
          </a:xfrm>
        </p:spPr>
        <p:txBody>
          <a:bodyPr>
            <a:spAutoFit/>
          </a:bodyPr>
          <a:lstStyle>
            <a:lvl1pPr>
              <a:defRPr>
                <a:solidFill>
                  <a:schemeClr val="bg1"/>
                </a:solidFill>
              </a:defRPr>
            </a:lvl1pPr>
          </a:lstStyle>
          <a:p>
            <a:r>
              <a:rPr lang="fr-FR"/>
              <a:t>Modifiez le style du titre</a:t>
            </a:r>
            <a:endParaRPr lang="fr-CA"/>
          </a:p>
        </p:txBody>
      </p:sp>
      <p:sp>
        <p:nvSpPr>
          <p:cNvPr id="8" name="Espace réservé du texte 7">
            <a:extLst>
              <a:ext uri="{FF2B5EF4-FFF2-40B4-BE49-F238E27FC236}">
                <a16:creationId xmlns:a16="http://schemas.microsoft.com/office/drawing/2014/main" id="{EF6D2748-6B6A-40B4-ADB2-BF4A382461F7}"/>
              </a:ext>
            </a:extLst>
          </p:cNvPr>
          <p:cNvSpPr>
            <a:spLocks noGrp="1"/>
          </p:cNvSpPr>
          <p:nvPr>
            <p:ph type="body" sz="quarter" idx="16"/>
          </p:nvPr>
        </p:nvSpPr>
        <p:spPr>
          <a:xfrm>
            <a:off x="228599" y="3383280"/>
            <a:ext cx="5623560" cy="860425"/>
          </a:xfrm>
        </p:spPr>
        <p:txBody>
          <a:bodyPr>
            <a:spAutoFit/>
          </a:bodyPr>
          <a:lstStyle>
            <a:lvl1pPr>
              <a:defRPr>
                <a:solidFill>
                  <a:schemeClr val="bg1"/>
                </a:solidFill>
              </a:defRPr>
            </a:lvl1pPr>
          </a:lstStyle>
          <a:p>
            <a:pPr lvl="0"/>
            <a:r>
              <a:rPr lang="fr-FR"/>
              <a:t>Cliquez pour modifier les styles du texte du masque</a:t>
            </a:r>
          </a:p>
        </p:txBody>
      </p:sp>
      <p:sp>
        <p:nvSpPr>
          <p:cNvPr id="2" name="Footer Placeholder 1">
            <a:extLst>
              <a:ext uri="{FF2B5EF4-FFF2-40B4-BE49-F238E27FC236}">
                <a16:creationId xmlns:a16="http://schemas.microsoft.com/office/drawing/2014/main" id="{5B97744E-D1F5-4809-907B-E8BE1B01464C}"/>
              </a:ext>
            </a:extLst>
          </p:cNvPr>
          <p:cNvSpPr>
            <a:spLocks noGrp="1"/>
          </p:cNvSpPr>
          <p:nvPr>
            <p:ph type="ftr" sz="quarter" idx="14"/>
          </p:nvPr>
        </p:nvSpPr>
        <p:spPr>
          <a:xfrm>
            <a:off x="1737360" y="6473039"/>
            <a:ext cx="4114800" cy="184666"/>
          </a:xfrm>
        </p:spPr>
        <p:txBody>
          <a:bodyPr>
            <a:spAutoFit/>
          </a:bodyPr>
          <a:lstStyle>
            <a:lvl1pPr algn="r">
              <a:defRPr>
                <a:solidFill>
                  <a:schemeClr val="bg1"/>
                </a:solidFill>
              </a:defRPr>
            </a:lvl1pPr>
          </a:lstStyle>
          <a:p>
            <a:r>
              <a:rPr lang="en-CA"/>
              <a:t>CONFIDENTIEL</a:t>
            </a:r>
          </a:p>
        </p:txBody>
      </p:sp>
      <p:sp>
        <p:nvSpPr>
          <p:cNvPr id="5" name="Slide Number Placeholder 4">
            <a:extLst>
              <a:ext uri="{FF2B5EF4-FFF2-40B4-BE49-F238E27FC236}">
                <a16:creationId xmlns:a16="http://schemas.microsoft.com/office/drawing/2014/main" id="{66D018F0-CFAF-4FC6-8154-C95C618F07DB}"/>
              </a:ext>
            </a:extLst>
          </p:cNvPr>
          <p:cNvSpPr>
            <a:spLocks noGrp="1"/>
          </p:cNvSpPr>
          <p:nvPr>
            <p:ph type="sldNum" sz="quarter" idx="15"/>
          </p:nvPr>
        </p:nvSpPr>
        <p:spPr/>
        <p:txBody>
          <a:bodyPr/>
          <a:lstStyle/>
          <a:p>
            <a:fld id="{B2135172-C026-4CB8-A306-6A9A76C20BFC}" type="slidenum">
              <a:rPr lang="en-CA" smtClean="0"/>
              <a:pPr/>
              <a:t>‹N°›</a:t>
            </a:fld>
            <a:endParaRPr lang="en-CA"/>
          </a:p>
        </p:txBody>
      </p:sp>
      <p:sp>
        <p:nvSpPr>
          <p:cNvPr id="7" name="Picture Placeholder 6">
            <a:extLst>
              <a:ext uri="{FF2B5EF4-FFF2-40B4-BE49-F238E27FC236}">
                <a16:creationId xmlns:a16="http://schemas.microsoft.com/office/drawing/2014/main" id="{E6842A33-32CE-446C-AD25-2E3EC6B72CD8}"/>
              </a:ext>
              <a:ext uri="{C183D7F6-B498-43B3-948B-1728B52AA6E4}">
                <adec:decorative xmlns:adec="http://schemas.microsoft.com/office/drawing/2017/decorative" val="1"/>
              </a:ext>
            </a:extLst>
          </p:cNvPr>
          <p:cNvSpPr>
            <a:spLocks noGrp="1"/>
          </p:cNvSpPr>
          <p:nvPr>
            <p:ph type="pic" sz="quarter" idx="12" hasCustomPrompt="1"/>
          </p:nvPr>
        </p:nvSpPr>
        <p:spPr>
          <a:xfrm>
            <a:off x="6096000" y="0"/>
            <a:ext cx="6096000" cy="6858000"/>
          </a:xfrm>
          <a:prstGeom prst="rect">
            <a:avLst/>
          </a:prstGeom>
        </p:spPr>
        <p:txBody>
          <a:bodyPr anchor="ctr" anchorCtr="1">
            <a:noAutofit/>
          </a:bodyPr>
          <a:lstStyle>
            <a:lvl1pPr>
              <a:defRPr sz="1800"/>
            </a:lvl1pPr>
          </a:lstStyle>
          <a:p>
            <a:r>
              <a:rPr lang="fr-CA"/>
              <a:t>Cliquer sur l’icône pour insérer la photographie secondaire</a:t>
            </a:r>
            <a:endParaRPr lang="en-CA"/>
          </a:p>
        </p:txBody>
      </p:sp>
    </p:spTree>
    <p:extLst>
      <p:ext uri="{BB962C8B-B14F-4D97-AF65-F5344CB8AC3E}">
        <p14:creationId xmlns:p14="http://schemas.microsoft.com/office/powerpoint/2010/main" val="2285595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C70AD6-FF45-46CB-AB8C-8794A6C77D31}"/>
              </a:ext>
            </a:extLst>
          </p:cNvPr>
          <p:cNvSpPr>
            <a:spLocks noGrp="1"/>
          </p:cNvSpPr>
          <p:nvPr>
            <p:ph type="title"/>
          </p:nvPr>
        </p:nvSpPr>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89B59B95-77D3-4AF6-B96B-14E573605300}"/>
              </a:ext>
            </a:extLst>
          </p:cNvPr>
          <p:cNvSpPr>
            <a:spLocks noGrp="1"/>
          </p:cNvSpPr>
          <p:nvPr>
            <p:ph type="body" sz="quarter" idx="12"/>
          </p:nvPr>
        </p:nvSpPr>
        <p:spPr>
          <a:xfrm>
            <a:off x="228600" y="1143000"/>
            <a:ext cx="5623560" cy="1895007"/>
          </a:xfrm>
        </p:spPr>
        <p:txBody>
          <a:bodyPr>
            <a:spAutoFit/>
          </a:bodyPr>
          <a:lstStyle>
            <a:lvl2pPr marL="235189">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47175C6-4AD8-45E0-ABF8-DF4746B9B933}"/>
              </a:ext>
            </a:extLst>
          </p:cNvPr>
          <p:cNvSpPr>
            <a:spLocks noGrp="1"/>
          </p:cNvSpPr>
          <p:nvPr>
            <p:ph type="body" sz="quarter" idx="13" hasCustomPrompt="1"/>
          </p:nvPr>
        </p:nvSpPr>
        <p:spPr>
          <a:xfrm>
            <a:off x="228600" y="5760720"/>
            <a:ext cx="11704320" cy="263791"/>
          </a:xfrm>
        </p:spPr>
        <p:txBody>
          <a:bodyPr anchor="b" anchorCtr="0"/>
          <a:lstStyle>
            <a:lvl1pPr marL="234939" indent="-234939">
              <a:lnSpc>
                <a:spcPct val="100000"/>
              </a:lnSpc>
              <a:spcBef>
                <a:spcPts val="0"/>
              </a:spcBef>
              <a:spcAft>
                <a:spcPts val="0"/>
              </a:spcAft>
              <a:tabLst>
                <a:tab pos="234939" algn="l"/>
              </a:tabLst>
              <a:defRPr sz="1100" b="0">
                <a:solidFill>
                  <a:schemeClr val="tx1"/>
                </a:solidFill>
                <a:latin typeface="Arial Narrow" panose="020B0606020202030204" pitchFamily="34" charset="0"/>
              </a:defRPr>
            </a:lvl1pPr>
          </a:lstStyle>
          <a:p>
            <a:pPr lvl="0"/>
            <a:r>
              <a:rPr lang="en-US"/>
              <a:t>Click to insert footnote</a:t>
            </a:r>
          </a:p>
        </p:txBody>
      </p:sp>
      <p:sp>
        <p:nvSpPr>
          <p:cNvPr id="9" name="Picture Placeholder 8">
            <a:extLst>
              <a:ext uri="{FF2B5EF4-FFF2-40B4-BE49-F238E27FC236}">
                <a16:creationId xmlns:a16="http://schemas.microsoft.com/office/drawing/2014/main" id="{810C2E58-864D-465A-994E-A5CA01A95A0B}"/>
              </a:ext>
              <a:ext uri="{C183D7F6-B498-43B3-948B-1728B52AA6E4}">
                <adec:decorative xmlns:adec="http://schemas.microsoft.com/office/drawing/2017/decorative" val="1"/>
              </a:ext>
            </a:extLst>
          </p:cNvPr>
          <p:cNvSpPr>
            <a:spLocks noGrp="1"/>
          </p:cNvSpPr>
          <p:nvPr>
            <p:ph type="pic" sz="quarter" idx="14" hasCustomPrompt="1"/>
          </p:nvPr>
        </p:nvSpPr>
        <p:spPr>
          <a:xfrm>
            <a:off x="6355080" y="1143000"/>
            <a:ext cx="5577840" cy="4200000"/>
          </a:xfrm>
        </p:spPr>
        <p:txBody>
          <a:bodyPr anchor="ctr" anchorCtr="1">
            <a:noAutofit/>
          </a:bodyPr>
          <a:lstStyle>
            <a:lvl1pPr>
              <a:defRPr sz="1800"/>
            </a:lvl1pPr>
          </a:lstStyle>
          <a:p>
            <a:r>
              <a:rPr lang="en-US"/>
              <a:t>Click icon to insert secondary photography</a:t>
            </a:r>
          </a:p>
        </p:txBody>
      </p:sp>
      <p:sp>
        <p:nvSpPr>
          <p:cNvPr id="8" name="Footer Placeholder 7">
            <a:extLst>
              <a:ext uri="{FF2B5EF4-FFF2-40B4-BE49-F238E27FC236}">
                <a16:creationId xmlns:a16="http://schemas.microsoft.com/office/drawing/2014/main" id="{731E269E-8AA4-49A3-AF82-39208AE3D523}"/>
              </a:ext>
            </a:extLst>
          </p:cNvPr>
          <p:cNvSpPr>
            <a:spLocks noGrp="1"/>
          </p:cNvSpPr>
          <p:nvPr>
            <p:ph type="ftr" sz="quarter" idx="15"/>
          </p:nvPr>
        </p:nvSpPr>
        <p:spPr>
          <a:xfrm>
            <a:off x="3566160" y="6473039"/>
            <a:ext cx="5029200" cy="184666"/>
          </a:xfrm>
        </p:spPr>
        <p:txBody>
          <a:bodyPr/>
          <a:lstStyle/>
          <a:p>
            <a:r>
              <a:rPr lang="en-CA"/>
              <a:t>CONFIDENTIAL</a:t>
            </a:r>
          </a:p>
        </p:txBody>
      </p:sp>
      <p:sp>
        <p:nvSpPr>
          <p:cNvPr id="10" name="Slide Number Placeholder 9">
            <a:extLst>
              <a:ext uri="{FF2B5EF4-FFF2-40B4-BE49-F238E27FC236}">
                <a16:creationId xmlns:a16="http://schemas.microsoft.com/office/drawing/2014/main" id="{C1DF341F-1B4E-4B28-BD79-8729296D7AA6}"/>
              </a:ext>
            </a:extLst>
          </p:cNvPr>
          <p:cNvSpPr>
            <a:spLocks noGrp="1"/>
          </p:cNvSpPr>
          <p:nvPr>
            <p:ph type="sldNum" sz="quarter" idx="16"/>
          </p:nvPr>
        </p:nvSpPr>
        <p:spPr>
          <a:xfrm>
            <a:off x="9189720" y="6473039"/>
            <a:ext cx="2743200" cy="184666"/>
          </a:xfrm>
        </p:spPr>
        <p:txBody>
          <a:bodyPr/>
          <a:lstStyle/>
          <a:p>
            <a:fld id="{2F1C8315-5073-42E3-885D-8F4D927C3138}" type="slidenum">
              <a:rPr lang="en-CA" smtClean="0"/>
              <a:pPr/>
              <a:t>‹N°›</a:t>
            </a:fld>
            <a:endParaRPr lang="en-CA"/>
          </a:p>
        </p:txBody>
      </p:sp>
    </p:spTree>
    <p:extLst>
      <p:ext uri="{BB962C8B-B14F-4D97-AF65-F5344CB8AC3E}">
        <p14:creationId xmlns:p14="http://schemas.microsoft.com/office/powerpoint/2010/main" val="219762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ultiple Text + 2 Images">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074090-CB87-4965-B231-38961C2392DB}"/>
              </a:ext>
            </a:extLst>
          </p:cNvPr>
          <p:cNvSpPr>
            <a:spLocks noGrp="1"/>
          </p:cNvSpPr>
          <p:nvPr>
            <p:ph type="title"/>
          </p:nvPr>
        </p:nvSpPr>
        <p:spPr/>
        <p:txBody>
          <a:bodyPr/>
          <a:lstStyle/>
          <a:p>
            <a:r>
              <a:rPr lang="en-US"/>
              <a:t>Click to edit Master title style</a:t>
            </a:r>
            <a:endParaRPr lang="en-CA"/>
          </a:p>
        </p:txBody>
      </p:sp>
      <p:sp>
        <p:nvSpPr>
          <p:cNvPr id="8" name="Text Placeholder 8">
            <a:extLst>
              <a:ext uri="{FF2B5EF4-FFF2-40B4-BE49-F238E27FC236}">
                <a16:creationId xmlns:a16="http://schemas.microsoft.com/office/drawing/2014/main" id="{1540B56E-90F9-488F-8D3D-7B0533A0432F}"/>
              </a:ext>
            </a:extLst>
          </p:cNvPr>
          <p:cNvSpPr>
            <a:spLocks noGrp="1"/>
          </p:cNvSpPr>
          <p:nvPr>
            <p:ph type="body" sz="quarter" idx="14" hasCustomPrompt="1"/>
          </p:nvPr>
        </p:nvSpPr>
        <p:spPr>
          <a:xfrm>
            <a:off x="228600" y="1143000"/>
            <a:ext cx="11704320" cy="833178"/>
          </a:xfrm>
        </p:spPr>
        <p:txBody>
          <a:bodyPr>
            <a:spAutoFit/>
          </a:bodyPr>
          <a:lstStyle>
            <a:lvl1pPr>
              <a:defRPr/>
            </a:lvl1pPr>
            <a:lvl2pPr>
              <a:defRPr/>
            </a:lvl2pPr>
            <a:lvl3pPr>
              <a:defRPr/>
            </a:lvl3pPr>
            <a:lvl4pPr>
              <a:defRPr/>
            </a:lvl4pPr>
            <a:lvl5pPr>
              <a:defRPr/>
            </a:lvl5pPr>
          </a:lstStyle>
          <a:p>
            <a:pPr lvl="0"/>
            <a:r>
              <a:rPr lang="en-US"/>
              <a:t>Edit Master text styles</a:t>
            </a:r>
          </a:p>
          <a:p>
            <a:pPr lvl="1"/>
            <a:r>
              <a:rPr lang="en-US"/>
              <a:t>Second level</a:t>
            </a:r>
          </a:p>
        </p:txBody>
      </p:sp>
      <p:sp>
        <p:nvSpPr>
          <p:cNvPr id="30" name="Text Placeholder 29">
            <a:extLst>
              <a:ext uri="{FF2B5EF4-FFF2-40B4-BE49-F238E27FC236}">
                <a16:creationId xmlns:a16="http://schemas.microsoft.com/office/drawing/2014/main" id="{7B6552CF-C580-409B-8155-FC8466238860}"/>
              </a:ext>
            </a:extLst>
          </p:cNvPr>
          <p:cNvSpPr>
            <a:spLocks noGrp="1"/>
          </p:cNvSpPr>
          <p:nvPr>
            <p:ph type="body" sz="quarter" idx="17"/>
          </p:nvPr>
        </p:nvSpPr>
        <p:spPr>
          <a:xfrm>
            <a:off x="228600" y="2640001"/>
            <a:ext cx="5623560" cy="402291"/>
          </a:xfrm>
        </p:spPr>
        <p:txBody>
          <a:bodyPr/>
          <a:lstStyle>
            <a:lvl1pPr>
              <a:defRPr sz="2000" b="1"/>
            </a:lvl1pPr>
          </a:lstStyle>
          <a:p>
            <a:pPr lvl="0"/>
            <a:r>
              <a:rPr lang="en-US"/>
              <a:t>Click to edit Master text styles</a:t>
            </a:r>
          </a:p>
        </p:txBody>
      </p:sp>
      <p:sp>
        <p:nvSpPr>
          <p:cNvPr id="23" name="Picture Placeholder 3">
            <a:extLst>
              <a:ext uri="{FF2B5EF4-FFF2-40B4-BE49-F238E27FC236}">
                <a16:creationId xmlns:a16="http://schemas.microsoft.com/office/drawing/2014/main" id="{7A1C0D8E-6158-4771-B9C6-65E19AF862AE}"/>
              </a:ext>
              <a:ext uri="{C183D7F6-B498-43B3-948B-1728B52AA6E4}">
                <adec:decorative xmlns:adec="http://schemas.microsoft.com/office/drawing/2017/decorative" val="1"/>
              </a:ext>
            </a:extLst>
          </p:cNvPr>
          <p:cNvSpPr>
            <a:spLocks noGrp="1"/>
          </p:cNvSpPr>
          <p:nvPr>
            <p:ph type="pic" sz="quarter" idx="16" hasCustomPrompt="1"/>
          </p:nvPr>
        </p:nvSpPr>
        <p:spPr>
          <a:xfrm>
            <a:off x="228600" y="3144457"/>
            <a:ext cx="5623560" cy="1765595"/>
          </a:xfrm>
        </p:spPr>
        <p:txBody>
          <a:bodyPr anchor="ctr" anchorCtr="1">
            <a:noAutofit/>
          </a:bodyPr>
          <a:lstStyle>
            <a:lvl1pPr>
              <a:defRPr sz="1800"/>
            </a:lvl1pPr>
          </a:lstStyle>
          <a:p>
            <a:r>
              <a:rPr lang="en-US"/>
              <a:t>Click icon to insert secondary photography</a:t>
            </a:r>
          </a:p>
        </p:txBody>
      </p:sp>
      <p:sp>
        <p:nvSpPr>
          <p:cNvPr id="34" name="Text Placeholder 29">
            <a:extLst>
              <a:ext uri="{FF2B5EF4-FFF2-40B4-BE49-F238E27FC236}">
                <a16:creationId xmlns:a16="http://schemas.microsoft.com/office/drawing/2014/main" id="{822ED9F7-B672-4A59-B586-465CB6266C96}"/>
              </a:ext>
            </a:extLst>
          </p:cNvPr>
          <p:cNvSpPr>
            <a:spLocks noGrp="1"/>
          </p:cNvSpPr>
          <p:nvPr>
            <p:ph type="body" sz="quarter" idx="20"/>
          </p:nvPr>
        </p:nvSpPr>
        <p:spPr>
          <a:xfrm>
            <a:off x="228600" y="4944002"/>
            <a:ext cx="5623560" cy="756234"/>
          </a:xfrm>
        </p:spPr>
        <p:txBody>
          <a:bodyPr/>
          <a:lstStyle>
            <a:lvl1pPr>
              <a:spcBef>
                <a:spcPts val="0"/>
              </a:spcBef>
              <a:defRPr sz="2000"/>
            </a:lvl1pPr>
            <a:lvl2pPr>
              <a:spcBef>
                <a:spcPts val="0"/>
              </a:spcBef>
              <a:defRPr sz="1800"/>
            </a:lvl2pPr>
          </a:lstStyle>
          <a:p>
            <a:pPr lvl="0"/>
            <a:r>
              <a:rPr lang="en-US"/>
              <a:t>Click to edit Master text styles</a:t>
            </a:r>
          </a:p>
          <a:p>
            <a:pPr lvl="1"/>
            <a:r>
              <a:rPr lang="en-US"/>
              <a:t>Second level</a:t>
            </a:r>
          </a:p>
        </p:txBody>
      </p:sp>
      <p:sp>
        <p:nvSpPr>
          <p:cNvPr id="32" name="Text Placeholder 29">
            <a:extLst>
              <a:ext uri="{FF2B5EF4-FFF2-40B4-BE49-F238E27FC236}">
                <a16:creationId xmlns:a16="http://schemas.microsoft.com/office/drawing/2014/main" id="{52972D7A-B887-4BD7-9A00-EFFA05D37060}"/>
              </a:ext>
            </a:extLst>
          </p:cNvPr>
          <p:cNvSpPr>
            <a:spLocks noGrp="1"/>
          </p:cNvSpPr>
          <p:nvPr>
            <p:ph type="body" sz="quarter" idx="18"/>
          </p:nvPr>
        </p:nvSpPr>
        <p:spPr>
          <a:xfrm>
            <a:off x="6309360" y="2640001"/>
            <a:ext cx="5623560" cy="402291"/>
          </a:xfrm>
        </p:spPr>
        <p:txBody>
          <a:bodyPr/>
          <a:lstStyle>
            <a:lvl1pPr>
              <a:defRPr sz="2000" b="1"/>
            </a:lvl1pPr>
          </a:lstStyle>
          <a:p>
            <a:pPr lvl="0"/>
            <a:r>
              <a:rPr lang="en-US"/>
              <a:t>Click to edit Master text styles</a:t>
            </a:r>
          </a:p>
        </p:txBody>
      </p:sp>
      <p:sp>
        <p:nvSpPr>
          <p:cNvPr id="4" name="Picture Placeholder 3">
            <a:extLst>
              <a:ext uri="{FF2B5EF4-FFF2-40B4-BE49-F238E27FC236}">
                <a16:creationId xmlns:a16="http://schemas.microsoft.com/office/drawing/2014/main" id="{8EB013FD-31D0-40B7-86DB-885B983C8A67}"/>
              </a:ext>
              <a:ext uri="{C183D7F6-B498-43B3-948B-1728B52AA6E4}">
                <adec:decorative xmlns:adec="http://schemas.microsoft.com/office/drawing/2017/decorative" val="1"/>
              </a:ext>
            </a:extLst>
          </p:cNvPr>
          <p:cNvSpPr>
            <a:spLocks noGrp="1"/>
          </p:cNvSpPr>
          <p:nvPr>
            <p:ph type="pic" sz="quarter" idx="15" hasCustomPrompt="1"/>
          </p:nvPr>
        </p:nvSpPr>
        <p:spPr>
          <a:xfrm>
            <a:off x="6309360" y="3144457"/>
            <a:ext cx="5623560" cy="1765595"/>
          </a:xfrm>
        </p:spPr>
        <p:txBody>
          <a:bodyPr anchor="ctr" anchorCtr="1">
            <a:noAutofit/>
          </a:bodyPr>
          <a:lstStyle>
            <a:lvl1pPr>
              <a:defRPr sz="1800"/>
            </a:lvl1pPr>
          </a:lstStyle>
          <a:p>
            <a:r>
              <a:rPr lang="en-US"/>
              <a:t>Click icon to insert secondary photography</a:t>
            </a:r>
          </a:p>
        </p:txBody>
      </p:sp>
      <p:sp>
        <p:nvSpPr>
          <p:cNvPr id="33" name="Text Placeholder 29">
            <a:extLst>
              <a:ext uri="{FF2B5EF4-FFF2-40B4-BE49-F238E27FC236}">
                <a16:creationId xmlns:a16="http://schemas.microsoft.com/office/drawing/2014/main" id="{2AEBA8C0-D285-42C9-97A7-C66D225D8C1F}"/>
              </a:ext>
            </a:extLst>
          </p:cNvPr>
          <p:cNvSpPr>
            <a:spLocks noGrp="1"/>
          </p:cNvSpPr>
          <p:nvPr>
            <p:ph type="body" sz="quarter" idx="19"/>
          </p:nvPr>
        </p:nvSpPr>
        <p:spPr>
          <a:xfrm>
            <a:off x="6309360" y="4944002"/>
            <a:ext cx="5623560" cy="756234"/>
          </a:xfrm>
        </p:spPr>
        <p:txBody>
          <a:bodyPr/>
          <a:lstStyle>
            <a:lvl1pPr>
              <a:defRPr sz="2000"/>
            </a:lvl1pPr>
            <a:lvl2pPr>
              <a:spcBef>
                <a:spcPts val="0"/>
              </a:spcBef>
              <a:defRPr sz="1800"/>
            </a:lvl2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C77C6DB6-E4A2-4A22-A3FD-3599A9FBF543}"/>
              </a:ext>
            </a:extLst>
          </p:cNvPr>
          <p:cNvSpPr>
            <a:spLocks noGrp="1"/>
          </p:cNvSpPr>
          <p:nvPr>
            <p:ph type="body" sz="quarter" idx="13" hasCustomPrompt="1"/>
          </p:nvPr>
        </p:nvSpPr>
        <p:spPr>
          <a:xfrm>
            <a:off x="228600" y="6172200"/>
            <a:ext cx="11704320" cy="263791"/>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9" name="Footer Placeholder 8">
            <a:extLst>
              <a:ext uri="{FF2B5EF4-FFF2-40B4-BE49-F238E27FC236}">
                <a16:creationId xmlns:a16="http://schemas.microsoft.com/office/drawing/2014/main" id="{51E927BD-3CCD-4844-8B89-53240DF398E7}"/>
              </a:ext>
            </a:extLst>
          </p:cNvPr>
          <p:cNvSpPr>
            <a:spLocks noGrp="1"/>
          </p:cNvSpPr>
          <p:nvPr>
            <p:ph type="ftr" sz="quarter" idx="21"/>
          </p:nvPr>
        </p:nvSpPr>
        <p:spPr>
          <a:xfrm>
            <a:off x="3566160" y="6473039"/>
            <a:ext cx="5029200" cy="184666"/>
          </a:xfrm>
        </p:spPr>
        <p:txBody>
          <a:bodyPr/>
          <a:lstStyle/>
          <a:p>
            <a:r>
              <a:rPr lang="en-CA"/>
              <a:t>CONFIDENTIAL</a:t>
            </a:r>
          </a:p>
        </p:txBody>
      </p:sp>
      <p:sp>
        <p:nvSpPr>
          <p:cNvPr id="10" name="Slide Number Placeholder 9">
            <a:extLst>
              <a:ext uri="{FF2B5EF4-FFF2-40B4-BE49-F238E27FC236}">
                <a16:creationId xmlns:a16="http://schemas.microsoft.com/office/drawing/2014/main" id="{E1E55660-D2CB-4B65-B8D6-44BB692C39A9}"/>
              </a:ext>
            </a:extLst>
          </p:cNvPr>
          <p:cNvSpPr>
            <a:spLocks noGrp="1"/>
          </p:cNvSpPr>
          <p:nvPr>
            <p:ph type="sldNum" sz="quarter" idx="22"/>
          </p:nvPr>
        </p:nvSpPr>
        <p:spPr>
          <a:xfrm>
            <a:off x="9189720" y="6473039"/>
            <a:ext cx="2743200" cy="184666"/>
          </a:xfrm>
        </p:spPr>
        <p:txBody>
          <a:bodyPr/>
          <a:lstStyle/>
          <a:p>
            <a:fld id="{2F1C8315-5073-42E3-885D-8F4D927C3138}" type="slidenum">
              <a:rPr lang="en-CA" smtClean="0"/>
              <a:pPr/>
              <a:t>‹N°›</a:t>
            </a:fld>
            <a:endParaRPr lang="en-CA"/>
          </a:p>
        </p:txBody>
      </p:sp>
    </p:spTree>
    <p:extLst>
      <p:ext uri="{BB962C8B-B14F-4D97-AF65-F5344CB8AC3E}">
        <p14:creationId xmlns:p14="http://schemas.microsoft.com/office/powerpoint/2010/main" val="3151830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2 Images">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943600" cy="461665"/>
          </a:xfrm>
        </p:spPr>
        <p:txBody>
          <a:bodyPr vert="horz" wrap="square" lIns="0" tIns="45720" rIns="0" bIns="45720" rtlCol="0" anchor="t" anchorCtr="0">
            <a:spAutoFit/>
          </a:bodyPr>
          <a:lstStyle>
            <a:lvl1pPr>
              <a:defRPr lang="en-US" dirty="0"/>
            </a:lvl1pPr>
          </a:lstStyle>
          <a:p>
            <a:pPr lvl="0"/>
            <a:r>
              <a:rPr lang="en-US"/>
              <a:t>Click to edit Master title style</a:t>
            </a:r>
          </a:p>
        </p:txBody>
      </p:sp>
      <p:sp>
        <p:nvSpPr>
          <p:cNvPr id="5" name="Content Placeholder 4">
            <a:extLst>
              <a:ext uri="{FF2B5EF4-FFF2-40B4-BE49-F238E27FC236}">
                <a16:creationId xmlns:a16="http://schemas.microsoft.com/office/drawing/2014/main" id="{60D40CB0-5C25-487F-9FDE-44C9448C596A}"/>
              </a:ext>
            </a:extLst>
          </p:cNvPr>
          <p:cNvSpPr>
            <a:spLocks noGrp="1"/>
          </p:cNvSpPr>
          <p:nvPr>
            <p:ph sz="quarter" idx="19"/>
          </p:nvPr>
        </p:nvSpPr>
        <p:spPr>
          <a:xfrm>
            <a:off x="228600" y="1143000"/>
            <a:ext cx="5943600" cy="189500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7">
            <a:extLst>
              <a:ext uri="{FF2B5EF4-FFF2-40B4-BE49-F238E27FC236}">
                <a16:creationId xmlns:a16="http://schemas.microsoft.com/office/drawing/2014/main" id="{C77C6DB6-E4A2-4A22-A3FD-3599A9FBF543}"/>
              </a:ext>
            </a:extLst>
          </p:cNvPr>
          <p:cNvSpPr>
            <a:spLocks noGrp="1"/>
          </p:cNvSpPr>
          <p:nvPr>
            <p:ph type="body" sz="quarter" idx="13" hasCustomPrompt="1"/>
          </p:nvPr>
        </p:nvSpPr>
        <p:spPr>
          <a:xfrm>
            <a:off x="228600" y="5760720"/>
            <a:ext cx="5943600" cy="263791"/>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4" name="Picture Placeholder 3">
            <a:extLst>
              <a:ext uri="{FF2B5EF4-FFF2-40B4-BE49-F238E27FC236}">
                <a16:creationId xmlns:a16="http://schemas.microsoft.com/office/drawing/2014/main" id="{F1A961A0-2D8A-43BC-BCF8-F00C565DAC00}"/>
              </a:ext>
              <a:ext uri="{C183D7F6-B498-43B3-948B-1728B52AA6E4}">
                <adec:decorative xmlns:adec="http://schemas.microsoft.com/office/drawing/2017/decorative" val="1"/>
              </a:ext>
            </a:extLst>
          </p:cNvPr>
          <p:cNvSpPr>
            <a:spLocks noGrp="1"/>
          </p:cNvSpPr>
          <p:nvPr>
            <p:ph type="pic" sz="quarter" idx="15" hasCustomPrompt="1"/>
          </p:nvPr>
        </p:nvSpPr>
        <p:spPr>
          <a:xfrm>
            <a:off x="6432000" y="0"/>
            <a:ext cx="5760000" cy="3360000"/>
          </a:xfrm>
        </p:spPr>
        <p:txBody>
          <a:bodyPr anchor="ctr" anchorCtr="1">
            <a:noAutofit/>
          </a:bodyPr>
          <a:lstStyle>
            <a:lvl1pPr>
              <a:defRPr sz="1800"/>
            </a:lvl1pPr>
          </a:lstStyle>
          <a:p>
            <a:r>
              <a:rPr lang="en-CA"/>
              <a:t>Click icon to insert secondary photography</a:t>
            </a:r>
          </a:p>
        </p:txBody>
      </p:sp>
      <p:sp>
        <p:nvSpPr>
          <p:cNvPr id="10" name="Picture Placeholder 9">
            <a:extLst>
              <a:ext uri="{FF2B5EF4-FFF2-40B4-BE49-F238E27FC236}">
                <a16:creationId xmlns:a16="http://schemas.microsoft.com/office/drawing/2014/main" id="{5CA736ED-D336-45F3-9A7B-986CAE9C3C89}"/>
              </a:ext>
              <a:ext uri="{C183D7F6-B498-43B3-948B-1728B52AA6E4}">
                <adec:decorative xmlns:adec="http://schemas.microsoft.com/office/drawing/2017/decorative" val="1"/>
              </a:ext>
            </a:extLst>
          </p:cNvPr>
          <p:cNvSpPr>
            <a:spLocks noGrp="1"/>
          </p:cNvSpPr>
          <p:nvPr>
            <p:ph type="pic" sz="quarter" idx="16" hasCustomPrompt="1"/>
          </p:nvPr>
        </p:nvSpPr>
        <p:spPr>
          <a:xfrm>
            <a:off x="6432000" y="3504000"/>
            <a:ext cx="5760000" cy="3360000"/>
          </a:xfrm>
        </p:spPr>
        <p:txBody>
          <a:bodyPr anchor="ctr" anchorCtr="1">
            <a:noAutofit/>
          </a:bodyPr>
          <a:lstStyle>
            <a:lvl1pPr>
              <a:defRPr sz="1800"/>
            </a:lvl1pPr>
          </a:lstStyle>
          <a:p>
            <a:r>
              <a:rPr lang="en-CA"/>
              <a:t>Click icon to insert secondary photography</a:t>
            </a:r>
          </a:p>
        </p:txBody>
      </p:sp>
      <p:sp>
        <p:nvSpPr>
          <p:cNvPr id="6" name="Footer Placeholder 5">
            <a:extLst>
              <a:ext uri="{FF2B5EF4-FFF2-40B4-BE49-F238E27FC236}">
                <a16:creationId xmlns:a16="http://schemas.microsoft.com/office/drawing/2014/main" id="{AC9C9A32-4D8F-435E-A928-F2B8D08D5BE0}"/>
              </a:ext>
            </a:extLst>
          </p:cNvPr>
          <p:cNvSpPr>
            <a:spLocks noGrp="1"/>
          </p:cNvSpPr>
          <p:nvPr>
            <p:ph type="ftr" sz="quarter" idx="17"/>
          </p:nvPr>
        </p:nvSpPr>
        <p:spPr>
          <a:xfrm>
            <a:off x="2057400" y="6457650"/>
            <a:ext cx="4114800" cy="184666"/>
          </a:xfrm>
        </p:spPr>
        <p:txBody>
          <a:bodyPr>
            <a:spAutoFit/>
          </a:bodyPr>
          <a:lstStyle>
            <a:lvl1pPr algn="r">
              <a:defRPr/>
            </a:lvl1pPr>
          </a:lstStyle>
          <a:p>
            <a:r>
              <a:rPr lang="en-CA"/>
              <a:t>CONFIDENTIAL</a:t>
            </a:r>
          </a:p>
        </p:txBody>
      </p:sp>
      <p:sp>
        <p:nvSpPr>
          <p:cNvPr id="9" name="Slide Number Placeholder 8">
            <a:extLst>
              <a:ext uri="{FF2B5EF4-FFF2-40B4-BE49-F238E27FC236}">
                <a16:creationId xmlns:a16="http://schemas.microsoft.com/office/drawing/2014/main" id="{C933139D-FD1E-4C10-B259-F204295EB68B}"/>
              </a:ext>
            </a:extLst>
          </p:cNvPr>
          <p:cNvSpPr>
            <a:spLocks noGrp="1"/>
          </p:cNvSpPr>
          <p:nvPr>
            <p:ph type="sldNum" sz="quarter" idx="18"/>
          </p:nvPr>
        </p:nvSpPr>
        <p:spPr>
          <a:xfrm>
            <a:off x="9189720" y="6473039"/>
            <a:ext cx="2743200" cy="184666"/>
          </a:xfrm>
        </p:spPr>
        <p:txBody>
          <a:bodyPr/>
          <a:lstStyle/>
          <a:p>
            <a:fld id="{2F1C8315-5073-42E3-885D-8F4D927C3138}" type="slidenum">
              <a:rPr lang="en-CA" smtClean="0"/>
              <a:pPr/>
              <a:t>‹N°›</a:t>
            </a:fld>
            <a:endParaRPr lang="en-CA"/>
          </a:p>
        </p:txBody>
      </p:sp>
    </p:spTree>
    <p:extLst>
      <p:ext uri="{BB962C8B-B14F-4D97-AF65-F5344CB8AC3E}">
        <p14:creationId xmlns:p14="http://schemas.microsoft.com/office/powerpoint/2010/main" val="2529404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29EEC0-4719-4E96-B252-F07B1FC27ABB}"/>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18A2AB55-8822-4E4E-8F0B-31A272490C4E}"/>
              </a:ext>
            </a:extLst>
          </p:cNvPr>
          <p:cNvSpPr>
            <a:spLocks noGrp="1"/>
          </p:cNvSpPr>
          <p:nvPr>
            <p:ph sz="quarter" idx="20"/>
          </p:nvPr>
        </p:nvSpPr>
        <p:spPr>
          <a:xfrm>
            <a:off x="228600" y="1143000"/>
            <a:ext cx="8229600" cy="189500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7">
            <a:extLst>
              <a:ext uri="{FF2B5EF4-FFF2-40B4-BE49-F238E27FC236}">
                <a16:creationId xmlns:a16="http://schemas.microsoft.com/office/drawing/2014/main" id="{C77C6DB6-E4A2-4A22-A3FD-3599A9FBF543}"/>
              </a:ext>
            </a:extLst>
          </p:cNvPr>
          <p:cNvSpPr>
            <a:spLocks noGrp="1"/>
          </p:cNvSpPr>
          <p:nvPr>
            <p:ph type="body" sz="quarter" idx="13" hasCustomPrompt="1"/>
          </p:nvPr>
        </p:nvSpPr>
        <p:spPr>
          <a:xfrm>
            <a:off x="228600" y="5760720"/>
            <a:ext cx="8229600" cy="263791"/>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4" name="Picture Placeholder 3">
            <a:extLst>
              <a:ext uri="{FF2B5EF4-FFF2-40B4-BE49-F238E27FC236}">
                <a16:creationId xmlns:a16="http://schemas.microsoft.com/office/drawing/2014/main" id="{85048C14-FB42-4CA9-88A9-BA8AE8F5B5F4}"/>
              </a:ext>
              <a:ext uri="{C183D7F6-B498-43B3-948B-1728B52AA6E4}">
                <adec:decorative xmlns:adec="http://schemas.microsoft.com/office/drawing/2017/decorative" val="1"/>
              </a:ext>
            </a:extLst>
          </p:cNvPr>
          <p:cNvSpPr>
            <a:spLocks noGrp="1"/>
          </p:cNvSpPr>
          <p:nvPr>
            <p:ph type="pic" sz="quarter" idx="15" hasCustomPrompt="1"/>
          </p:nvPr>
        </p:nvSpPr>
        <p:spPr>
          <a:xfrm>
            <a:off x="8686800" y="1143000"/>
            <a:ext cx="3520440" cy="1645920"/>
          </a:xfrm>
        </p:spPr>
        <p:txBody>
          <a:bodyPr anchor="ctr" anchorCtr="1">
            <a:noAutofit/>
          </a:bodyPr>
          <a:lstStyle>
            <a:lvl1pPr>
              <a:defRPr sz="1800"/>
            </a:lvl1pPr>
          </a:lstStyle>
          <a:p>
            <a:r>
              <a:rPr lang="en-US"/>
              <a:t>Click icon to insert secondary photography</a:t>
            </a:r>
          </a:p>
        </p:txBody>
      </p:sp>
      <p:sp>
        <p:nvSpPr>
          <p:cNvPr id="13" name="Picture Placeholder 3">
            <a:extLst>
              <a:ext uri="{FF2B5EF4-FFF2-40B4-BE49-F238E27FC236}">
                <a16:creationId xmlns:a16="http://schemas.microsoft.com/office/drawing/2014/main" id="{DAFAD627-49F4-4701-98A8-D90085112339}"/>
              </a:ext>
              <a:ext uri="{C183D7F6-B498-43B3-948B-1728B52AA6E4}">
                <adec:decorative xmlns:adec="http://schemas.microsoft.com/office/drawing/2017/decorative" val="1"/>
              </a:ext>
            </a:extLst>
          </p:cNvPr>
          <p:cNvSpPr>
            <a:spLocks noGrp="1"/>
          </p:cNvSpPr>
          <p:nvPr>
            <p:ph type="pic" sz="quarter" idx="16" hasCustomPrompt="1"/>
          </p:nvPr>
        </p:nvSpPr>
        <p:spPr>
          <a:xfrm>
            <a:off x="8686800" y="2924293"/>
            <a:ext cx="3520440" cy="1645920"/>
          </a:xfrm>
        </p:spPr>
        <p:txBody>
          <a:bodyPr anchor="ctr" anchorCtr="1">
            <a:noAutofit/>
          </a:bodyPr>
          <a:lstStyle>
            <a:lvl1pPr>
              <a:defRPr sz="1800"/>
            </a:lvl1pPr>
          </a:lstStyle>
          <a:p>
            <a:r>
              <a:rPr lang="en-US"/>
              <a:t>Click icon to insert secondary photography</a:t>
            </a:r>
          </a:p>
        </p:txBody>
      </p:sp>
      <p:sp>
        <p:nvSpPr>
          <p:cNvPr id="14" name="Picture Placeholder 3">
            <a:extLst>
              <a:ext uri="{FF2B5EF4-FFF2-40B4-BE49-F238E27FC236}">
                <a16:creationId xmlns:a16="http://schemas.microsoft.com/office/drawing/2014/main" id="{9D6260A5-A157-4763-8E9D-CF5FBCB71DC8}"/>
              </a:ext>
              <a:ext uri="{C183D7F6-B498-43B3-948B-1728B52AA6E4}">
                <adec:decorative xmlns:adec="http://schemas.microsoft.com/office/drawing/2017/decorative" val="1"/>
              </a:ext>
            </a:extLst>
          </p:cNvPr>
          <p:cNvSpPr>
            <a:spLocks noGrp="1"/>
          </p:cNvSpPr>
          <p:nvPr>
            <p:ph type="pic" sz="quarter" idx="17" hasCustomPrompt="1"/>
          </p:nvPr>
        </p:nvSpPr>
        <p:spPr>
          <a:xfrm>
            <a:off x="8686800" y="4705587"/>
            <a:ext cx="3520440" cy="1645920"/>
          </a:xfrm>
        </p:spPr>
        <p:txBody>
          <a:bodyPr anchor="ctr" anchorCtr="1">
            <a:noAutofit/>
          </a:bodyPr>
          <a:lstStyle>
            <a:lvl1pPr>
              <a:defRPr sz="1800"/>
            </a:lvl1pPr>
          </a:lstStyle>
          <a:p>
            <a:r>
              <a:rPr lang="en-US"/>
              <a:t>Click icon to insert secondary photography</a:t>
            </a:r>
          </a:p>
        </p:txBody>
      </p:sp>
      <p:sp>
        <p:nvSpPr>
          <p:cNvPr id="9" name="Footer Placeholder 8">
            <a:extLst>
              <a:ext uri="{FF2B5EF4-FFF2-40B4-BE49-F238E27FC236}">
                <a16:creationId xmlns:a16="http://schemas.microsoft.com/office/drawing/2014/main" id="{D2CD3685-C7CE-4809-8D23-83F1931C94AD}"/>
              </a:ext>
            </a:extLst>
          </p:cNvPr>
          <p:cNvSpPr>
            <a:spLocks noGrp="1"/>
          </p:cNvSpPr>
          <p:nvPr>
            <p:ph type="ftr" sz="quarter" idx="18"/>
          </p:nvPr>
        </p:nvSpPr>
        <p:spPr/>
        <p:txBody>
          <a:bodyPr/>
          <a:lstStyle/>
          <a:p>
            <a:r>
              <a:rPr lang="en-CA"/>
              <a:t>CONFIDENTIAL</a:t>
            </a:r>
          </a:p>
        </p:txBody>
      </p:sp>
      <p:sp>
        <p:nvSpPr>
          <p:cNvPr id="10" name="Slide Number Placeholder 9">
            <a:extLst>
              <a:ext uri="{FF2B5EF4-FFF2-40B4-BE49-F238E27FC236}">
                <a16:creationId xmlns:a16="http://schemas.microsoft.com/office/drawing/2014/main" id="{B23CE48F-4CAA-40B9-96EC-01BD7DDB8B08}"/>
              </a:ext>
            </a:extLst>
          </p:cNvPr>
          <p:cNvSpPr>
            <a:spLocks noGrp="1"/>
          </p:cNvSpPr>
          <p:nvPr>
            <p:ph type="sldNum" sz="quarter" idx="19"/>
          </p:nvPr>
        </p:nvSpPr>
        <p:spPr/>
        <p:txBody>
          <a:bodyPr/>
          <a:lstStyle/>
          <a:p>
            <a:fld id="{2F1C8315-5073-42E3-885D-8F4D927C3138}" type="slidenum">
              <a:rPr lang="en-CA" smtClean="0"/>
              <a:pPr/>
              <a:t>‹N°›</a:t>
            </a:fld>
            <a:endParaRPr lang="en-CA"/>
          </a:p>
        </p:txBody>
      </p:sp>
    </p:spTree>
    <p:extLst>
      <p:ext uri="{BB962C8B-B14F-4D97-AF65-F5344CB8AC3E}">
        <p14:creationId xmlns:p14="http://schemas.microsoft.com/office/powerpoint/2010/main" val="1165009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Imag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07BF17-CC6F-4967-B4E9-E7626C07080B}"/>
              </a:ext>
            </a:extLst>
          </p:cNvPr>
          <p:cNvSpPr>
            <a:spLocks noGrp="1"/>
          </p:cNvSpPr>
          <p:nvPr>
            <p:ph type="title"/>
          </p:nvPr>
        </p:nvSpPr>
        <p:spPr/>
        <p:txBody>
          <a:bodyPr/>
          <a:lstStyle/>
          <a:p>
            <a:r>
              <a:rPr lang="en-US"/>
              <a:t>Click to edit Master title style</a:t>
            </a:r>
            <a:endParaRPr lang="en-CA"/>
          </a:p>
        </p:txBody>
      </p:sp>
      <p:sp>
        <p:nvSpPr>
          <p:cNvPr id="8" name="Picture Placeholder 7">
            <a:extLst>
              <a:ext uri="{FF2B5EF4-FFF2-40B4-BE49-F238E27FC236}">
                <a16:creationId xmlns:a16="http://schemas.microsoft.com/office/drawing/2014/main" id="{F66187E8-3995-4CA1-9DB8-A504EB4B29B7}"/>
              </a:ext>
              <a:ext uri="{C183D7F6-B498-43B3-948B-1728B52AA6E4}">
                <adec:decorative xmlns:adec="http://schemas.microsoft.com/office/drawing/2017/decorative" val="1"/>
              </a:ext>
            </a:extLst>
          </p:cNvPr>
          <p:cNvSpPr>
            <a:spLocks noGrp="1"/>
          </p:cNvSpPr>
          <p:nvPr>
            <p:ph type="pic" sz="quarter" idx="14" hasCustomPrompt="1"/>
          </p:nvPr>
        </p:nvSpPr>
        <p:spPr>
          <a:xfrm>
            <a:off x="2" y="0"/>
            <a:ext cx="12196233" cy="6858000"/>
          </a:xfrm>
        </p:spPr>
        <p:txBody>
          <a:bodyPr anchor="ctr" anchorCtr="1">
            <a:noAutofit/>
          </a:bodyPr>
          <a:lstStyle>
            <a:lvl1pPr>
              <a:defRPr sz="1800"/>
            </a:lvl1pPr>
          </a:lstStyle>
          <a:p>
            <a:r>
              <a:rPr lang="en-US"/>
              <a:t>Click icon to insert secondary photography</a:t>
            </a:r>
          </a:p>
        </p:txBody>
      </p:sp>
      <p:sp>
        <p:nvSpPr>
          <p:cNvPr id="7" name="Text Placeholder 7">
            <a:extLst>
              <a:ext uri="{FF2B5EF4-FFF2-40B4-BE49-F238E27FC236}">
                <a16:creationId xmlns:a16="http://schemas.microsoft.com/office/drawing/2014/main" id="{CFED2BD6-656C-4397-957D-566C1FE0CD9C}"/>
              </a:ext>
            </a:extLst>
          </p:cNvPr>
          <p:cNvSpPr>
            <a:spLocks noGrp="1"/>
          </p:cNvSpPr>
          <p:nvPr>
            <p:ph type="body" sz="quarter" idx="13" hasCustomPrompt="1"/>
          </p:nvPr>
        </p:nvSpPr>
        <p:spPr>
          <a:xfrm>
            <a:off x="228600" y="5760720"/>
            <a:ext cx="11704320" cy="263791"/>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6" name="Footer Placeholder 5">
            <a:extLst>
              <a:ext uri="{FF2B5EF4-FFF2-40B4-BE49-F238E27FC236}">
                <a16:creationId xmlns:a16="http://schemas.microsoft.com/office/drawing/2014/main" id="{C5201518-2762-4071-A5A3-0C4235BC2250}"/>
              </a:ext>
            </a:extLst>
          </p:cNvPr>
          <p:cNvSpPr>
            <a:spLocks noGrp="1"/>
          </p:cNvSpPr>
          <p:nvPr>
            <p:ph type="ftr" sz="quarter" idx="15"/>
          </p:nvPr>
        </p:nvSpPr>
        <p:spPr/>
        <p:txBody>
          <a:bodyPr/>
          <a:lstStyle/>
          <a:p>
            <a:r>
              <a:rPr lang="en-CA"/>
              <a:t>CONFIDENTIAL</a:t>
            </a:r>
          </a:p>
        </p:txBody>
      </p:sp>
      <p:sp>
        <p:nvSpPr>
          <p:cNvPr id="9" name="Slide Number Placeholder 8">
            <a:extLst>
              <a:ext uri="{FF2B5EF4-FFF2-40B4-BE49-F238E27FC236}">
                <a16:creationId xmlns:a16="http://schemas.microsoft.com/office/drawing/2014/main" id="{38D73837-DC0D-4E24-B0A9-7B107E0AB1C2}"/>
              </a:ext>
            </a:extLst>
          </p:cNvPr>
          <p:cNvSpPr>
            <a:spLocks noGrp="1"/>
          </p:cNvSpPr>
          <p:nvPr>
            <p:ph type="sldNum" sz="quarter" idx="16"/>
          </p:nvPr>
        </p:nvSpPr>
        <p:spPr/>
        <p:txBody>
          <a:bodyPr/>
          <a:lstStyle/>
          <a:p>
            <a:fld id="{2F1C8315-5073-42E3-885D-8F4D927C3138}" type="slidenum">
              <a:rPr lang="en-CA" smtClean="0"/>
              <a:pPr/>
              <a:t>‹N°›</a:t>
            </a:fld>
            <a:endParaRPr lang="en-CA"/>
          </a:p>
        </p:txBody>
      </p:sp>
    </p:spTree>
    <p:extLst>
      <p:ext uri="{BB962C8B-B14F-4D97-AF65-F5344CB8AC3E}">
        <p14:creationId xmlns:p14="http://schemas.microsoft.com/office/powerpoint/2010/main" val="3155318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14A9132-90E2-4E26-B00A-9280F084DE83}"/>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589150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st + Number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199B24-8A7D-4F9F-9A6B-3E0EF79DCB99}"/>
              </a:ext>
            </a:extLst>
          </p:cNvPr>
          <p:cNvSpPr>
            <a:spLocks noGrp="1"/>
          </p:cNvSpPr>
          <p:nvPr>
            <p:ph type="body" sz="quarter" idx="12"/>
          </p:nvPr>
        </p:nvSpPr>
        <p:spPr>
          <a:xfrm>
            <a:off x="1371600" y="1143000"/>
            <a:ext cx="10607040" cy="756234"/>
          </a:xfrm>
        </p:spPr>
        <p:txBody>
          <a:bodyPr>
            <a:spAutoFit/>
          </a:bodyPr>
          <a:lstStyle>
            <a:lvl2pPr>
              <a:spcBef>
                <a:spcPts val="0"/>
              </a:spcBef>
              <a:defRPr/>
            </a:lvl2pPr>
          </a:lstStyle>
          <a:p>
            <a:pPr lvl="0"/>
            <a:r>
              <a:rPr lang="en-US"/>
              <a:t>Click to edit Master text styles</a:t>
            </a:r>
          </a:p>
          <a:p>
            <a:pPr lvl="1"/>
            <a:r>
              <a:rPr lang="en-US"/>
              <a:t>Second level</a:t>
            </a:r>
            <a:endParaRPr lang="en-CA"/>
          </a:p>
        </p:txBody>
      </p:sp>
      <p:sp>
        <p:nvSpPr>
          <p:cNvPr id="8" name="Text Placeholder 7">
            <a:extLst>
              <a:ext uri="{FF2B5EF4-FFF2-40B4-BE49-F238E27FC236}">
                <a16:creationId xmlns:a16="http://schemas.microsoft.com/office/drawing/2014/main" id="{B9A5FDA9-437A-4AC5-95EF-8DC71D4C6247}"/>
              </a:ext>
            </a:extLst>
          </p:cNvPr>
          <p:cNvSpPr>
            <a:spLocks noGrp="1"/>
          </p:cNvSpPr>
          <p:nvPr>
            <p:ph type="body" sz="quarter" idx="13"/>
          </p:nvPr>
        </p:nvSpPr>
        <p:spPr>
          <a:xfrm>
            <a:off x="1371600" y="2438400"/>
            <a:ext cx="10607040" cy="756234"/>
          </a:xfrm>
        </p:spPr>
        <p:txBody>
          <a:bodyPr>
            <a:spAutoFit/>
          </a:bodyPr>
          <a:lstStyle>
            <a:lvl2pPr>
              <a:spcBef>
                <a:spcPts val="0"/>
              </a:spcBef>
              <a:defRPr/>
            </a:lvl2pPr>
          </a:lstStyle>
          <a:p>
            <a:pPr lvl="0"/>
            <a:r>
              <a:rPr lang="en-US"/>
              <a:t>Click to edit Master text styles</a:t>
            </a:r>
          </a:p>
          <a:p>
            <a:pPr lvl="1"/>
            <a:r>
              <a:rPr lang="en-US"/>
              <a:t>Second level</a:t>
            </a:r>
            <a:endParaRPr lang="en-CA"/>
          </a:p>
        </p:txBody>
      </p:sp>
      <p:sp>
        <p:nvSpPr>
          <p:cNvPr id="10" name="Text Placeholder 9">
            <a:extLst>
              <a:ext uri="{FF2B5EF4-FFF2-40B4-BE49-F238E27FC236}">
                <a16:creationId xmlns:a16="http://schemas.microsoft.com/office/drawing/2014/main" id="{4DB73FE5-0027-423D-8F18-9F9E1E4096A2}"/>
              </a:ext>
            </a:extLst>
          </p:cNvPr>
          <p:cNvSpPr>
            <a:spLocks noGrp="1"/>
          </p:cNvSpPr>
          <p:nvPr>
            <p:ph type="body" sz="quarter" idx="14"/>
          </p:nvPr>
        </p:nvSpPr>
        <p:spPr>
          <a:xfrm>
            <a:off x="1371600" y="3733800"/>
            <a:ext cx="10607040" cy="756234"/>
          </a:xfrm>
        </p:spPr>
        <p:txBody>
          <a:bodyPr>
            <a:spAutoFit/>
          </a:bodyPr>
          <a:lstStyle>
            <a:lvl2pPr>
              <a:spcBef>
                <a:spcPts val="0"/>
              </a:spcBef>
              <a:defRPr/>
            </a:lvl2pPr>
          </a:lstStyle>
          <a:p>
            <a:pPr lvl="0"/>
            <a:r>
              <a:rPr lang="en-US"/>
              <a:t>Click to edit Master text styles</a:t>
            </a:r>
          </a:p>
          <a:p>
            <a:pPr lvl="1"/>
            <a:r>
              <a:rPr lang="en-US"/>
              <a:t>Second level</a:t>
            </a:r>
            <a:endParaRPr lang="en-CA"/>
          </a:p>
        </p:txBody>
      </p:sp>
      <p:sp>
        <p:nvSpPr>
          <p:cNvPr id="2" name="Title 1">
            <a:extLst>
              <a:ext uri="{FF2B5EF4-FFF2-40B4-BE49-F238E27FC236}">
                <a16:creationId xmlns:a16="http://schemas.microsoft.com/office/drawing/2014/main" id="{E812B2C6-6A45-4477-9043-FFF3805AD1BB}"/>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CCFCAAFD-0DF5-4F5E-A683-A17D237FC432}"/>
              </a:ext>
            </a:extLst>
          </p:cNvPr>
          <p:cNvSpPr>
            <a:spLocks noGrp="1"/>
          </p:cNvSpPr>
          <p:nvPr>
            <p:ph type="body" sz="quarter" idx="17"/>
          </p:nvPr>
        </p:nvSpPr>
        <p:spPr>
          <a:xfrm>
            <a:off x="1371600" y="5029200"/>
            <a:ext cx="10607040" cy="756234"/>
          </a:xfrm>
        </p:spPr>
        <p:txBody>
          <a:bodyPr>
            <a:spAutoFit/>
          </a:bodyPr>
          <a:lstStyle>
            <a:lvl2pPr>
              <a:spcBef>
                <a:spcPts val="0"/>
              </a:spcBef>
              <a:defRPr/>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A8DD75C8-4ADA-4545-BE92-81A62469E562}"/>
              </a:ext>
            </a:extLst>
          </p:cNvPr>
          <p:cNvSpPr>
            <a:spLocks noGrp="1"/>
          </p:cNvSpPr>
          <p:nvPr>
            <p:ph type="ftr" sz="quarter" idx="18"/>
          </p:nvPr>
        </p:nvSpPr>
        <p:spPr/>
        <p:txBody>
          <a:bodyPr/>
          <a:lstStyle/>
          <a:p>
            <a:r>
              <a:rPr lang="en-CA"/>
              <a:t>CONFIDENTIAL</a:t>
            </a:r>
          </a:p>
        </p:txBody>
      </p:sp>
      <p:sp>
        <p:nvSpPr>
          <p:cNvPr id="5" name="Slide Number Placeholder 4">
            <a:extLst>
              <a:ext uri="{FF2B5EF4-FFF2-40B4-BE49-F238E27FC236}">
                <a16:creationId xmlns:a16="http://schemas.microsoft.com/office/drawing/2014/main" id="{920CA25A-14FB-4AD0-8FA9-0A8FEAE089D1}"/>
              </a:ext>
            </a:extLst>
          </p:cNvPr>
          <p:cNvSpPr>
            <a:spLocks noGrp="1"/>
          </p:cNvSpPr>
          <p:nvPr>
            <p:ph type="sldNum" sz="quarter" idx="19"/>
          </p:nvPr>
        </p:nvSpPr>
        <p:spPr/>
        <p:txBody>
          <a:bodyPr/>
          <a:lstStyle/>
          <a:p>
            <a:fld id="{2F1C8315-5073-42E3-885D-8F4D927C3138}" type="slidenum">
              <a:rPr lang="en-CA" smtClean="0"/>
              <a:pPr/>
              <a:t>‹N°›</a:t>
            </a:fld>
            <a:endParaRPr lang="en-CA"/>
          </a:p>
        </p:txBody>
      </p:sp>
    </p:spTree>
    <p:extLst>
      <p:ext uri="{BB962C8B-B14F-4D97-AF65-F5344CB8AC3E}">
        <p14:creationId xmlns:p14="http://schemas.microsoft.com/office/powerpoint/2010/main" val="2704959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and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CB319-1420-4AB8-8D74-460D8DC45B2E}"/>
              </a:ext>
            </a:extLst>
          </p:cNvPr>
          <p:cNvSpPr>
            <a:spLocks noGrp="1"/>
          </p:cNvSpPr>
          <p:nvPr>
            <p:ph sz="quarter" idx="15"/>
          </p:nvPr>
        </p:nvSpPr>
        <p:spPr>
          <a:xfrm>
            <a:off x="228600" y="3429000"/>
            <a:ext cx="11704320" cy="189500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6">
            <a:extLst>
              <a:ext uri="{FF2B5EF4-FFF2-40B4-BE49-F238E27FC236}">
                <a16:creationId xmlns:a16="http://schemas.microsoft.com/office/drawing/2014/main" id="{F55DAE6D-71C2-48C9-A7CB-0E119600FBBA}"/>
              </a:ext>
            </a:extLst>
          </p:cNvPr>
          <p:cNvSpPr>
            <a:spLocks noGrp="1"/>
          </p:cNvSpPr>
          <p:nvPr>
            <p:ph type="ftr" sz="quarter" idx="13"/>
          </p:nvPr>
        </p:nvSpPr>
        <p:spPr/>
        <p:txBody>
          <a:bodyPr/>
          <a:lstStyle/>
          <a:p>
            <a:r>
              <a:rPr lang="en-CA"/>
              <a:t>CONFIDENTIAL</a:t>
            </a:r>
          </a:p>
        </p:txBody>
      </p:sp>
      <p:sp>
        <p:nvSpPr>
          <p:cNvPr id="8" name="Slide Number Placeholder 7">
            <a:extLst>
              <a:ext uri="{FF2B5EF4-FFF2-40B4-BE49-F238E27FC236}">
                <a16:creationId xmlns:a16="http://schemas.microsoft.com/office/drawing/2014/main" id="{2F3AE25E-DDAD-42B7-AA46-BFDC8FD14720}"/>
              </a:ext>
            </a:extLst>
          </p:cNvPr>
          <p:cNvSpPr>
            <a:spLocks noGrp="1"/>
          </p:cNvSpPr>
          <p:nvPr>
            <p:ph type="sldNum" sz="quarter" idx="14"/>
          </p:nvPr>
        </p:nvSpPr>
        <p:spPr/>
        <p:txBody>
          <a:bodyPr/>
          <a:lstStyle/>
          <a:p>
            <a:fld id="{2F1C8315-5073-42E3-885D-8F4D927C3138}" type="slidenum">
              <a:rPr lang="en-CA" smtClean="0"/>
              <a:pPr/>
              <a:t>‹N°›</a:t>
            </a:fld>
            <a:endParaRPr lang="en-CA"/>
          </a:p>
        </p:txBody>
      </p:sp>
      <p:sp>
        <p:nvSpPr>
          <p:cNvPr id="2" name="Title 1">
            <a:extLst>
              <a:ext uri="{FF2B5EF4-FFF2-40B4-BE49-F238E27FC236}">
                <a16:creationId xmlns:a16="http://schemas.microsoft.com/office/drawing/2014/main" id="{9685BD4A-78FD-4DBB-B743-890B55463E4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4183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itle and Content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F342-FB23-4F95-BF45-E70F5ACF31B1}"/>
              </a:ext>
            </a:extLst>
          </p:cNvPr>
          <p:cNvSpPr>
            <a:spLocks noGrp="1"/>
          </p:cNvSpPr>
          <p:nvPr>
            <p:ph type="title"/>
          </p:nvPr>
        </p:nvSpPr>
        <p:spPr>
          <a:xfrm>
            <a:off x="228600" y="1143000"/>
            <a:ext cx="5623560" cy="1200329"/>
          </a:xfrm>
        </p:spPr>
        <p:txBody>
          <a:bodyPr anchor="t" anchorCtr="0"/>
          <a:lstStyle>
            <a:lvl1pPr>
              <a:defRPr sz="3600" b="1">
                <a:solidFill>
                  <a:schemeClr val="bg1"/>
                </a:solidFill>
              </a:defRPr>
            </a:lvl1pPr>
          </a:lstStyle>
          <a:p>
            <a:pPr lvl="0"/>
            <a:r>
              <a:rPr lang="en-CA"/>
              <a:t>Click to edit Master title style</a:t>
            </a:r>
          </a:p>
        </p:txBody>
      </p:sp>
      <p:sp>
        <p:nvSpPr>
          <p:cNvPr id="6" name="Text Placeholder 5">
            <a:extLst>
              <a:ext uri="{FF2B5EF4-FFF2-40B4-BE49-F238E27FC236}">
                <a16:creationId xmlns:a16="http://schemas.microsoft.com/office/drawing/2014/main" id="{8302D297-B250-4467-A472-DCF1101E23D0}"/>
              </a:ext>
            </a:extLst>
          </p:cNvPr>
          <p:cNvSpPr>
            <a:spLocks noGrp="1"/>
          </p:cNvSpPr>
          <p:nvPr>
            <p:ph type="body" sz="quarter" idx="12" hasCustomPrompt="1"/>
          </p:nvPr>
        </p:nvSpPr>
        <p:spPr>
          <a:xfrm>
            <a:off x="6309360" y="1143000"/>
            <a:ext cx="5623560" cy="369332"/>
          </a:xfrm>
        </p:spPr>
        <p:txBody>
          <a:bodyPr/>
          <a:lstStyle>
            <a:lvl1pPr>
              <a:defRPr sz="1800">
                <a:solidFill>
                  <a:schemeClr val="tx1"/>
                </a:solidFill>
              </a:defRPr>
            </a:lvl1pPr>
          </a:lstStyle>
          <a:p>
            <a:pPr lvl="0"/>
            <a:r>
              <a:rPr lang="en-US"/>
              <a:t>Click to edit text style</a:t>
            </a:r>
            <a:endParaRPr lang="en-CA"/>
          </a:p>
        </p:txBody>
      </p:sp>
      <p:sp>
        <p:nvSpPr>
          <p:cNvPr id="8" name="Text Placeholder 7">
            <a:extLst>
              <a:ext uri="{FF2B5EF4-FFF2-40B4-BE49-F238E27FC236}">
                <a16:creationId xmlns:a16="http://schemas.microsoft.com/office/drawing/2014/main" id="{5A80548C-FB43-42EA-A8FC-B9D7C60ADB51}"/>
              </a:ext>
            </a:extLst>
          </p:cNvPr>
          <p:cNvSpPr>
            <a:spLocks noGrp="1"/>
          </p:cNvSpPr>
          <p:nvPr>
            <p:ph type="body" sz="quarter" idx="13"/>
          </p:nvPr>
        </p:nvSpPr>
        <p:spPr>
          <a:xfrm>
            <a:off x="6309360" y="2011680"/>
            <a:ext cx="5623560" cy="189282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65C8638F-9467-443C-B5D4-57D667AEC856}"/>
              </a:ext>
            </a:extLst>
          </p:cNvPr>
          <p:cNvSpPr>
            <a:spLocks noGrp="1"/>
          </p:cNvSpPr>
          <p:nvPr>
            <p:ph type="ftr" sz="quarter" idx="14"/>
          </p:nvPr>
        </p:nvSpPr>
        <p:spPr>
          <a:xfrm>
            <a:off x="1737360" y="6457650"/>
            <a:ext cx="4114800" cy="184666"/>
          </a:xfrm>
        </p:spPr>
        <p:txBody>
          <a:bodyPr>
            <a:spAutoFit/>
          </a:bodyPr>
          <a:lstStyle>
            <a:lvl1pPr algn="r">
              <a:defRPr>
                <a:solidFill>
                  <a:schemeClr val="bg1"/>
                </a:solidFill>
              </a:defRPr>
            </a:lvl1pPr>
          </a:lstStyle>
          <a:p>
            <a:r>
              <a:rPr lang="en-CA"/>
              <a:t>CONFIDENTIAL</a:t>
            </a:r>
          </a:p>
        </p:txBody>
      </p:sp>
      <p:sp>
        <p:nvSpPr>
          <p:cNvPr id="7" name="Slide Number Placeholder 6">
            <a:extLst>
              <a:ext uri="{FF2B5EF4-FFF2-40B4-BE49-F238E27FC236}">
                <a16:creationId xmlns:a16="http://schemas.microsoft.com/office/drawing/2014/main" id="{BAA68857-D17E-4FD2-9802-DCA86CE1D8A7}"/>
              </a:ext>
            </a:extLst>
          </p:cNvPr>
          <p:cNvSpPr>
            <a:spLocks noGrp="1"/>
          </p:cNvSpPr>
          <p:nvPr>
            <p:ph type="sldNum" sz="quarter" idx="15"/>
          </p:nvPr>
        </p:nvSpPr>
        <p:spPr>
          <a:xfrm>
            <a:off x="9189720" y="6473039"/>
            <a:ext cx="2743200" cy="184666"/>
          </a:xfrm>
        </p:spPr>
        <p:txBody>
          <a:bodyPr/>
          <a:lstStyle/>
          <a:p>
            <a:fld id="{A271D44B-3DEB-4ECF-B345-E1DEDD216724}" type="slidenum">
              <a:rPr lang="en-CA" smtClean="0"/>
              <a:pPr/>
              <a:t>‹N°›</a:t>
            </a:fld>
            <a:endParaRPr lang="en-CA"/>
          </a:p>
        </p:txBody>
      </p:sp>
    </p:spTree>
    <p:extLst>
      <p:ext uri="{BB962C8B-B14F-4D97-AF65-F5344CB8AC3E}">
        <p14:creationId xmlns:p14="http://schemas.microsoft.com/office/powerpoint/2010/main" val="250588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NO LOGO">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23F2A-8B95-466A-80A8-E1E2FA01ECF8}"/>
              </a:ext>
            </a:extLst>
          </p:cNvPr>
          <p:cNvSpPr>
            <a:spLocks noGrp="1"/>
          </p:cNvSpPr>
          <p:nvPr>
            <p:ph sz="quarter" idx="15"/>
          </p:nvPr>
        </p:nvSpPr>
        <p:spPr>
          <a:xfrm>
            <a:off x="228600" y="1143000"/>
            <a:ext cx="1170432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7">
            <a:extLst>
              <a:ext uri="{FF2B5EF4-FFF2-40B4-BE49-F238E27FC236}">
                <a16:creationId xmlns:a16="http://schemas.microsoft.com/office/drawing/2014/main" id="{C77C6DB6-E4A2-4A22-A3FD-3599A9FBF543}"/>
              </a:ext>
            </a:extLst>
          </p:cNvPr>
          <p:cNvSpPr>
            <a:spLocks noGrp="1"/>
          </p:cNvSpPr>
          <p:nvPr>
            <p:ph type="body" sz="quarter" idx="13" hasCustomPrompt="1"/>
          </p:nvPr>
        </p:nvSpPr>
        <p:spPr>
          <a:xfrm>
            <a:off x="228600" y="6080760"/>
            <a:ext cx="11704320" cy="261610"/>
          </a:xfrm>
        </p:spPr>
        <p:txBody>
          <a:bodyPr anchor="b" anchorCtr="0">
            <a:spAutoFit/>
          </a:bodyPr>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3" name="Title 2">
            <a:extLst>
              <a:ext uri="{FF2B5EF4-FFF2-40B4-BE49-F238E27FC236}">
                <a16:creationId xmlns:a16="http://schemas.microsoft.com/office/drawing/2014/main" id="{BA19B406-78D4-4A06-9CED-49E268625224}"/>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9FB3D766-4AD5-486D-A6AE-9DEE03CE94A9}"/>
              </a:ext>
            </a:extLst>
          </p:cNvPr>
          <p:cNvSpPr>
            <a:spLocks noGrp="1"/>
          </p:cNvSpPr>
          <p:nvPr>
            <p:ph type="ftr" sz="quarter" idx="16"/>
          </p:nvPr>
        </p:nvSpPr>
        <p:spPr/>
        <p:txBody>
          <a:bodyPr/>
          <a:lstStyle/>
          <a:p>
            <a:pPr algn="ctr"/>
            <a:r>
              <a:rPr lang="en-CA"/>
              <a:t>CONFIDENTIAL</a:t>
            </a:r>
          </a:p>
        </p:txBody>
      </p:sp>
      <p:sp>
        <p:nvSpPr>
          <p:cNvPr id="6" name="Slide Number Placeholder 5">
            <a:extLst>
              <a:ext uri="{FF2B5EF4-FFF2-40B4-BE49-F238E27FC236}">
                <a16:creationId xmlns:a16="http://schemas.microsoft.com/office/drawing/2014/main" id="{9908AFCD-7D88-45F6-9286-78744F72751D}"/>
              </a:ext>
            </a:extLst>
          </p:cNvPr>
          <p:cNvSpPr>
            <a:spLocks noGrp="1"/>
          </p:cNvSpPr>
          <p:nvPr>
            <p:ph type="sldNum" sz="quarter" idx="17"/>
          </p:nvPr>
        </p:nvSpPr>
        <p:spPr/>
        <p:txBody>
          <a:bodyPr/>
          <a:lstStyle/>
          <a:p>
            <a:fld id="{98834F8B-9DBE-4684-A222-1DB2782FF993}" type="slidenum">
              <a:rPr lang="en-US" smtClean="0"/>
              <a:pPr/>
              <a:t>‹N°›</a:t>
            </a:fld>
            <a:endParaRPr lang="en-US"/>
          </a:p>
        </p:txBody>
      </p:sp>
    </p:spTree>
    <p:extLst>
      <p:ext uri="{BB962C8B-B14F-4D97-AF65-F5344CB8AC3E}">
        <p14:creationId xmlns:p14="http://schemas.microsoft.com/office/powerpoint/2010/main" val="289147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Title and Content_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3A05-AC96-4BF3-B744-9544C58B8FA7}"/>
              </a:ext>
            </a:extLst>
          </p:cNvPr>
          <p:cNvSpPr>
            <a:spLocks noGrp="1"/>
          </p:cNvSpPr>
          <p:nvPr>
            <p:ph type="title"/>
          </p:nvPr>
        </p:nvSpPr>
        <p:spPr>
          <a:xfrm>
            <a:off x="228600" y="1143000"/>
            <a:ext cx="5623560" cy="1200329"/>
          </a:xfrm>
        </p:spPr>
        <p:txBody>
          <a:bodyPr anchor="t" anchorCtr="0"/>
          <a:lstStyle>
            <a:lvl1pPr>
              <a:defRPr sz="3600" b="1">
                <a:solidFill>
                  <a:schemeClr val="bg1"/>
                </a:solidFill>
              </a:defRPr>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92B60110-226B-46C5-8DFE-C10E33EC8778}"/>
              </a:ext>
            </a:extLst>
          </p:cNvPr>
          <p:cNvSpPr>
            <a:spLocks noGrp="1"/>
          </p:cNvSpPr>
          <p:nvPr>
            <p:ph type="body" sz="quarter" idx="12" hasCustomPrompt="1"/>
          </p:nvPr>
        </p:nvSpPr>
        <p:spPr>
          <a:xfrm>
            <a:off x="6309360" y="1143000"/>
            <a:ext cx="5623560" cy="369332"/>
          </a:xfrm>
        </p:spPr>
        <p:txBody>
          <a:bodyPr/>
          <a:lstStyle>
            <a:lvl1pPr>
              <a:defRPr sz="1800">
                <a:solidFill>
                  <a:schemeClr val="tx1"/>
                </a:solidFill>
              </a:defRPr>
            </a:lvl1pPr>
          </a:lstStyle>
          <a:p>
            <a:pPr lvl="0"/>
            <a:r>
              <a:rPr lang="en-CA"/>
              <a:t>Click to edit text style</a:t>
            </a:r>
          </a:p>
        </p:txBody>
      </p:sp>
      <p:sp>
        <p:nvSpPr>
          <p:cNvPr id="8" name="Text Placeholder 7">
            <a:extLst>
              <a:ext uri="{FF2B5EF4-FFF2-40B4-BE49-F238E27FC236}">
                <a16:creationId xmlns:a16="http://schemas.microsoft.com/office/drawing/2014/main" id="{1075FED7-BA48-487A-97DF-C6D12F083962}"/>
              </a:ext>
            </a:extLst>
          </p:cNvPr>
          <p:cNvSpPr>
            <a:spLocks noGrp="1"/>
          </p:cNvSpPr>
          <p:nvPr>
            <p:ph type="body" sz="quarter" idx="13"/>
          </p:nvPr>
        </p:nvSpPr>
        <p:spPr>
          <a:xfrm>
            <a:off x="6309360" y="2011680"/>
            <a:ext cx="562356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Footer Placeholder 2">
            <a:extLst>
              <a:ext uri="{FF2B5EF4-FFF2-40B4-BE49-F238E27FC236}">
                <a16:creationId xmlns:a16="http://schemas.microsoft.com/office/drawing/2014/main" id="{69F246CF-42E1-466A-B219-84D964B2BE2F}"/>
              </a:ext>
            </a:extLst>
          </p:cNvPr>
          <p:cNvSpPr>
            <a:spLocks noGrp="1"/>
          </p:cNvSpPr>
          <p:nvPr>
            <p:ph type="ftr" sz="quarter" idx="14"/>
          </p:nvPr>
        </p:nvSpPr>
        <p:spPr>
          <a:xfrm>
            <a:off x="1737360" y="6473952"/>
            <a:ext cx="4114800" cy="184666"/>
          </a:xfrm>
        </p:spPr>
        <p:txBody>
          <a:bodyPr>
            <a:spAutoFit/>
          </a:bodyPr>
          <a:lstStyle>
            <a:lvl1pPr algn="r">
              <a:defRPr>
                <a:solidFill>
                  <a:schemeClr val="bg1"/>
                </a:solidFill>
              </a:defRPr>
            </a:lvl1pPr>
          </a:lstStyle>
          <a:p>
            <a:r>
              <a:rPr lang="en-CA"/>
              <a:t>CONFIDENTIAL</a:t>
            </a:r>
          </a:p>
        </p:txBody>
      </p:sp>
      <p:sp>
        <p:nvSpPr>
          <p:cNvPr id="4" name="Slide Number Placeholder 3">
            <a:extLst>
              <a:ext uri="{FF2B5EF4-FFF2-40B4-BE49-F238E27FC236}">
                <a16:creationId xmlns:a16="http://schemas.microsoft.com/office/drawing/2014/main" id="{3A6BBC77-48F1-433E-B628-A61E7D1A6C71}"/>
              </a:ext>
            </a:extLst>
          </p:cNvPr>
          <p:cNvSpPr>
            <a:spLocks noGrp="1"/>
          </p:cNvSpPr>
          <p:nvPr>
            <p:ph type="sldNum" sz="quarter" idx="15"/>
          </p:nvPr>
        </p:nvSpPr>
        <p:spPr/>
        <p:txBody>
          <a:bodyPr/>
          <a:lstStyle/>
          <a:p>
            <a:fld id="{A271D44B-3DEB-4ECF-B345-E1DEDD216724}" type="slidenum">
              <a:rPr lang="en-CA" smtClean="0"/>
              <a:pPr/>
              <a:t>‹N°›</a:t>
            </a:fld>
            <a:endParaRPr lang="en-CA"/>
          </a:p>
        </p:txBody>
      </p:sp>
    </p:spTree>
    <p:extLst>
      <p:ext uri="{BB962C8B-B14F-4D97-AF65-F5344CB8AC3E}">
        <p14:creationId xmlns:p14="http://schemas.microsoft.com/office/powerpoint/2010/main" val="1273179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itle and Content_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D070-2D90-48F2-9E35-F22E1E9F648F}"/>
              </a:ext>
            </a:extLst>
          </p:cNvPr>
          <p:cNvSpPr>
            <a:spLocks noGrp="1"/>
          </p:cNvSpPr>
          <p:nvPr>
            <p:ph type="title"/>
          </p:nvPr>
        </p:nvSpPr>
        <p:spPr>
          <a:xfrm>
            <a:off x="228600" y="1143000"/>
            <a:ext cx="5623560" cy="1200329"/>
          </a:xfrm>
        </p:spPr>
        <p:txBody>
          <a:bodyPr anchor="t" anchorCtr="0"/>
          <a:lstStyle>
            <a:lvl1pPr>
              <a:defRPr sz="3600" b="1">
                <a:solidFill>
                  <a:schemeClr val="bg1"/>
                </a:solidFill>
              </a:defRPr>
            </a:lvl1pPr>
          </a:lstStyle>
          <a:p>
            <a:r>
              <a:rPr lang="en-US"/>
              <a:t>Click to edit Master title style</a:t>
            </a:r>
            <a:endParaRPr lang="en-CA"/>
          </a:p>
        </p:txBody>
      </p:sp>
      <p:sp>
        <p:nvSpPr>
          <p:cNvPr id="13" name="Text Placeholder 12">
            <a:extLst>
              <a:ext uri="{FF2B5EF4-FFF2-40B4-BE49-F238E27FC236}">
                <a16:creationId xmlns:a16="http://schemas.microsoft.com/office/drawing/2014/main" id="{11365284-E332-4B48-8750-A9125E49024C}"/>
              </a:ext>
            </a:extLst>
          </p:cNvPr>
          <p:cNvSpPr>
            <a:spLocks noGrp="1"/>
          </p:cNvSpPr>
          <p:nvPr>
            <p:ph type="body" sz="quarter" idx="14" hasCustomPrompt="1"/>
          </p:nvPr>
        </p:nvSpPr>
        <p:spPr>
          <a:xfrm>
            <a:off x="6309360" y="1143000"/>
            <a:ext cx="5623560" cy="369332"/>
          </a:xfrm>
        </p:spPr>
        <p:txBody>
          <a:bodyPr>
            <a:spAutoFit/>
          </a:bodyPr>
          <a:lstStyle>
            <a:lvl1pPr>
              <a:defRPr sz="1800">
                <a:solidFill>
                  <a:schemeClr val="tx1"/>
                </a:solidFill>
              </a:defRPr>
            </a:lvl1pPr>
          </a:lstStyle>
          <a:p>
            <a:pPr lvl="0"/>
            <a:r>
              <a:rPr lang="en-CA"/>
              <a:t>Click to edit text style</a:t>
            </a:r>
          </a:p>
        </p:txBody>
      </p:sp>
      <p:sp>
        <p:nvSpPr>
          <p:cNvPr id="11" name="Text Placeholder 10">
            <a:extLst>
              <a:ext uri="{FF2B5EF4-FFF2-40B4-BE49-F238E27FC236}">
                <a16:creationId xmlns:a16="http://schemas.microsoft.com/office/drawing/2014/main" id="{3CC5BD9C-313F-4787-8A9F-50919A7EE233}"/>
              </a:ext>
            </a:extLst>
          </p:cNvPr>
          <p:cNvSpPr>
            <a:spLocks noGrp="1"/>
          </p:cNvSpPr>
          <p:nvPr>
            <p:ph type="body" sz="quarter" idx="13"/>
          </p:nvPr>
        </p:nvSpPr>
        <p:spPr>
          <a:xfrm>
            <a:off x="6309360" y="2011680"/>
            <a:ext cx="5623560" cy="189282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Footer Placeholder 2">
            <a:extLst>
              <a:ext uri="{FF2B5EF4-FFF2-40B4-BE49-F238E27FC236}">
                <a16:creationId xmlns:a16="http://schemas.microsoft.com/office/drawing/2014/main" id="{9113A84D-EFB5-42FF-9A3F-60923CE1C40C}"/>
              </a:ext>
            </a:extLst>
          </p:cNvPr>
          <p:cNvSpPr>
            <a:spLocks noGrp="1"/>
          </p:cNvSpPr>
          <p:nvPr>
            <p:ph type="ftr" sz="quarter" idx="15"/>
          </p:nvPr>
        </p:nvSpPr>
        <p:spPr>
          <a:xfrm>
            <a:off x="1737360" y="6473952"/>
            <a:ext cx="4114800" cy="184666"/>
          </a:xfrm>
        </p:spPr>
        <p:txBody>
          <a:bodyPr/>
          <a:lstStyle>
            <a:lvl1pPr algn="r">
              <a:defRPr>
                <a:solidFill>
                  <a:schemeClr val="bg1"/>
                </a:solidFill>
              </a:defRPr>
            </a:lvl1pPr>
          </a:lstStyle>
          <a:p>
            <a:r>
              <a:rPr lang="en-CA"/>
              <a:t>CONFIDENTIAL</a:t>
            </a:r>
          </a:p>
        </p:txBody>
      </p:sp>
      <p:sp>
        <p:nvSpPr>
          <p:cNvPr id="4" name="Slide Number Placeholder 3">
            <a:extLst>
              <a:ext uri="{FF2B5EF4-FFF2-40B4-BE49-F238E27FC236}">
                <a16:creationId xmlns:a16="http://schemas.microsoft.com/office/drawing/2014/main" id="{6321810E-B780-43A2-B036-874B1B8E36B2}"/>
              </a:ext>
            </a:extLst>
          </p:cNvPr>
          <p:cNvSpPr>
            <a:spLocks noGrp="1"/>
          </p:cNvSpPr>
          <p:nvPr>
            <p:ph type="sldNum" sz="quarter" idx="16"/>
          </p:nvPr>
        </p:nvSpPr>
        <p:spPr>
          <a:xfrm>
            <a:off x="9189720" y="6473952"/>
            <a:ext cx="2743200" cy="184666"/>
          </a:xfrm>
        </p:spPr>
        <p:txBody>
          <a:bodyPr/>
          <a:lstStyle/>
          <a:p>
            <a:fld id="{A271D44B-3DEB-4ECF-B345-E1DEDD216724}" type="slidenum">
              <a:rPr lang="en-CA" smtClean="0"/>
              <a:pPr/>
              <a:t>‹N°›</a:t>
            </a:fld>
            <a:endParaRPr lang="en-CA"/>
          </a:p>
        </p:txBody>
      </p:sp>
    </p:spTree>
    <p:extLst>
      <p:ext uri="{BB962C8B-B14F-4D97-AF65-F5344CB8AC3E}">
        <p14:creationId xmlns:p14="http://schemas.microsoft.com/office/powerpoint/2010/main" val="343383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Content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FF30-76CE-49DC-8A0F-02D0AC9E2BC9}"/>
              </a:ext>
            </a:extLst>
          </p:cNvPr>
          <p:cNvSpPr>
            <a:spLocks noGrp="1"/>
          </p:cNvSpPr>
          <p:nvPr>
            <p:ph type="title"/>
          </p:nvPr>
        </p:nvSpPr>
        <p:spPr>
          <a:xfrm>
            <a:off x="228600" y="228600"/>
            <a:ext cx="5623560" cy="461665"/>
          </a:xfrm>
        </p:spPr>
        <p:txBody>
          <a:bodyPr anchor="t" anchorCtr="0">
            <a:spAutoFit/>
          </a:bodyPr>
          <a:lstStyle>
            <a:lvl1pPr>
              <a:defRPr>
                <a:solidFill>
                  <a:schemeClr val="bg1"/>
                </a:solidFill>
              </a:defRPr>
            </a:lvl1pPr>
          </a:lstStyle>
          <a:p>
            <a:r>
              <a:rPr lang="en-US"/>
              <a:t>Click to edit Master title style</a:t>
            </a:r>
            <a:endParaRPr lang="en-CA"/>
          </a:p>
        </p:txBody>
      </p:sp>
      <p:sp>
        <p:nvSpPr>
          <p:cNvPr id="7" name="Text Placeholder 6">
            <a:extLst>
              <a:ext uri="{FF2B5EF4-FFF2-40B4-BE49-F238E27FC236}">
                <a16:creationId xmlns:a16="http://schemas.microsoft.com/office/drawing/2014/main" id="{235DABF7-48BF-4BD7-80B0-7CD5CB4530A1}"/>
              </a:ext>
            </a:extLst>
          </p:cNvPr>
          <p:cNvSpPr>
            <a:spLocks noGrp="1"/>
          </p:cNvSpPr>
          <p:nvPr>
            <p:ph type="body" sz="quarter" idx="12"/>
          </p:nvPr>
        </p:nvSpPr>
        <p:spPr>
          <a:xfrm>
            <a:off x="228600" y="1143000"/>
            <a:ext cx="5623560" cy="1892826"/>
          </a:xfrm>
        </p:spPr>
        <p:txBody>
          <a:bodyPr>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2357E5-8587-40FA-AB9F-A3863B9AD982}"/>
              </a:ext>
            </a:extLst>
          </p:cNvPr>
          <p:cNvSpPr>
            <a:spLocks noGrp="1"/>
          </p:cNvSpPr>
          <p:nvPr>
            <p:ph sz="quarter" idx="16"/>
          </p:nvPr>
        </p:nvSpPr>
        <p:spPr>
          <a:xfrm>
            <a:off x="6309360" y="1143000"/>
            <a:ext cx="5623560" cy="189282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Footer Placeholder 2">
            <a:extLst>
              <a:ext uri="{FF2B5EF4-FFF2-40B4-BE49-F238E27FC236}">
                <a16:creationId xmlns:a16="http://schemas.microsoft.com/office/drawing/2014/main" id="{4EF077A2-76F7-401F-9D8A-CA28CCF7C6C6}"/>
              </a:ext>
            </a:extLst>
          </p:cNvPr>
          <p:cNvSpPr>
            <a:spLocks noGrp="1"/>
          </p:cNvSpPr>
          <p:nvPr>
            <p:ph type="ftr" sz="quarter" idx="17"/>
          </p:nvPr>
        </p:nvSpPr>
        <p:spPr>
          <a:xfrm>
            <a:off x="1737360" y="6473039"/>
            <a:ext cx="4114800" cy="184666"/>
          </a:xfrm>
        </p:spPr>
        <p:txBody>
          <a:bodyPr/>
          <a:lstStyle>
            <a:lvl1pPr algn="r">
              <a:defRPr>
                <a:solidFill>
                  <a:schemeClr val="bg1"/>
                </a:solidFill>
              </a:defRPr>
            </a:lvl1pPr>
          </a:lstStyle>
          <a:p>
            <a:r>
              <a:rPr lang="en-CA"/>
              <a:t>CONFIDENTIAL</a:t>
            </a:r>
          </a:p>
        </p:txBody>
      </p:sp>
      <p:sp>
        <p:nvSpPr>
          <p:cNvPr id="5" name="Slide Number Placeholder 4">
            <a:extLst>
              <a:ext uri="{FF2B5EF4-FFF2-40B4-BE49-F238E27FC236}">
                <a16:creationId xmlns:a16="http://schemas.microsoft.com/office/drawing/2014/main" id="{6DACF185-DDD2-4921-8033-E309FC424F09}"/>
              </a:ext>
            </a:extLst>
          </p:cNvPr>
          <p:cNvSpPr>
            <a:spLocks noGrp="1"/>
          </p:cNvSpPr>
          <p:nvPr>
            <p:ph type="sldNum" sz="quarter" idx="18"/>
          </p:nvPr>
        </p:nvSpPr>
        <p:spPr/>
        <p:txBody>
          <a:bodyPr/>
          <a:lstStyle/>
          <a:p>
            <a:fld id="{A271D44B-3DEB-4ECF-B345-E1DEDD216724}" type="slidenum">
              <a:rPr lang="en-CA" smtClean="0"/>
              <a:pPr/>
              <a:t>‹N°›</a:t>
            </a:fld>
            <a:endParaRPr lang="en-CA"/>
          </a:p>
        </p:txBody>
      </p:sp>
    </p:spTree>
    <p:extLst>
      <p:ext uri="{BB962C8B-B14F-4D97-AF65-F5344CB8AC3E}">
        <p14:creationId xmlns:p14="http://schemas.microsoft.com/office/powerpoint/2010/main" val="2325706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Content_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B14D-7F41-4213-9316-9EC9118A185A}"/>
              </a:ext>
            </a:extLst>
          </p:cNvPr>
          <p:cNvSpPr>
            <a:spLocks noGrp="1"/>
          </p:cNvSpPr>
          <p:nvPr>
            <p:ph type="title"/>
          </p:nvPr>
        </p:nvSpPr>
        <p:spPr>
          <a:xfrm>
            <a:off x="228600" y="228600"/>
            <a:ext cx="5623560" cy="461665"/>
          </a:xfrm>
        </p:spPr>
        <p:txBody>
          <a:bodyPr anchor="t" anchorCtr="0">
            <a:spAutoFit/>
          </a:bodyPr>
          <a:lstStyle>
            <a:lvl1pPr>
              <a:defRPr>
                <a:solidFill>
                  <a:schemeClr val="bg1"/>
                </a:solidFill>
              </a:defRPr>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0EB1AD95-1FE9-4CDB-B385-344078994310}"/>
              </a:ext>
            </a:extLst>
          </p:cNvPr>
          <p:cNvSpPr>
            <a:spLocks noGrp="1"/>
          </p:cNvSpPr>
          <p:nvPr>
            <p:ph type="body" sz="quarter" idx="12"/>
          </p:nvPr>
        </p:nvSpPr>
        <p:spPr>
          <a:xfrm>
            <a:off x="228600" y="1143000"/>
            <a:ext cx="5623560" cy="1892826"/>
          </a:xfrm>
        </p:spPr>
        <p:txBody>
          <a:bodyPr>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9FAA045-A182-4403-B4C7-C15582BDC780}"/>
              </a:ext>
            </a:extLst>
          </p:cNvPr>
          <p:cNvSpPr>
            <a:spLocks noGrp="1"/>
          </p:cNvSpPr>
          <p:nvPr>
            <p:ph sz="quarter" idx="16"/>
          </p:nvPr>
        </p:nvSpPr>
        <p:spPr>
          <a:xfrm>
            <a:off x="6309360" y="1143000"/>
            <a:ext cx="5623560" cy="189282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Footer Placeholder 2">
            <a:extLst>
              <a:ext uri="{FF2B5EF4-FFF2-40B4-BE49-F238E27FC236}">
                <a16:creationId xmlns:a16="http://schemas.microsoft.com/office/drawing/2014/main" id="{54646E02-A143-4883-9E5B-9108A1E7CB38}"/>
              </a:ext>
            </a:extLst>
          </p:cNvPr>
          <p:cNvSpPr>
            <a:spLocks noGrp="1"/>
          </p:cNvSpPr>
          <p:nvPr>
            <p:ph type="ftr" sz="quarter" idx="17"/>
          </p:nvPr>
        </p:nvSpPr>
        <p:spPr>
          <a:xfrm>
            <a:off x="1737360" y="6473039"/>
            <a:ext cx="4114800" cy="184666"/>
          </a:xfrm>
        </p:spPr>
        <p:txBody>
          <a:bodyPr/>
          <a:lstStyle>
            <a:lvl1pPr algn="r">
              <a:defRPr>
                <a:solidFill>
                  <a:schemeClr val="bg1"/>
                </a:solidFill>
              </a:defRPr>
            </a:lvl1pPr>
          </a:lstStyle>
          <a:p>
            <a:r>
              <a:rPr lang="en-CA"/>
              <a:t>CONFIDENTIAL</a:t>
            </a:r>
          </a:p>
        </p:txBody>
      </p:sp>
      <p:sp>
        <p:nvSpPr>
          <p:cNvPr id="8" name="Slide Number Placeholder 7">
            <a:extLst>
              <a:ext uri="{FF2B5EF4-FFF2-40B4-BE49-F238E27FC236}">
                <a16:creationId xmlns:a16="http://schemas.microsoft.com/office/drawing/2014/main" id="{6853278E-9330-40AA-8D30-3E63E5F35C30}"/>
              </a:ext>
            </a:extLst>
          </p:cNvPr>
          <p:cNvSpPr>
            <a:spLocks noGrp="1"/>
          </p:cNvSpPr>
          <p:nvPr>
            <p:ph type="sldNum" sz="quarter" idx="18"/>
          </p:nvPr>
        </p:nvSpPr>
        <p:spPr/>
        <p:txBody>
          <a:bodyPr/>
          <a:lstStyle/>
          <a:p>
            <a:fld id="{A271D44B-3DEB-4ECF-B345-E1DEDD216724}" type="slidenum">
              <a:rPr lang="en-CA" smtClean="0"/>
              <a:pPr/>
              <a:t>‹N°›</a:t>
            </a:fld>
            <a:endParaRPr lang="en-CA"/>
          </a:p>
        </p:txBody>
      </p:sp>
    </p:spTree>
    <p:extLst>
      <p:ext uri="{BB962C8B-B14F-4D97-AF65-F5344CB8AC3E}">
        <p14:creationId xmlns:p14="http://schemas.microsoft.com/office/powerpoint/2010/main" val="3020651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Content_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0A43-4941-4B72-AB99-1DD21E0FE92E}"/>
              </a:ext>
            </a:extLst>
          </p:cNvPr>
          <p:cNvSpPr>
            <a:spLocks noGrp="1"/>
          </p:cNvSpPr>
          <p:nvPr>
            <p:ph type="title"/>
          </p:nvPr>
        </p:nvSpPr>
        <p:spPr>
          <a:xfrm>
            <a:off x="228600" y="228600"/>
            <a:ext cx="5623560" cy="461665"/>
          </a:xfrm>
        </p:spPr>
        <p:txBody>
          <a:bodyPr anchor="t" anchorCtr="0">
            <a:spAutoFit/>
          </a:bodyPr>
          <a:lstStyle>
            <a:lvl1pPr>
              <a:defRPr>
                <a:solidFill>
                  <a:schemeClr val="bg1"/>
                </a:solidFill>
              </a:defRPr>
            </a:lvl1pPr>
          </a:lstStyle>
          <a:p>
            <a:r>
              <a:rPr lang="en-US"/>
              <a:t>Click to edit Master title style</a:t>
            </a:r>
            <a:endParaRPr lang="en-CA"/>
          </a:p>
        </p:txBody>
      </p:sp>
      <p:sp>
        <p:nvSpPr>
          <p:cNvPr id="7" name="Text Placeholder 6">
            <a:extLst>
              <a:ext uri="{FF2B5EF4-FFF2-40B4-BE49-F238E27FC236}">
                <a16:creationId xmlns:a16="http://schemas.microsoft.com/office/drawing/2014/main" id="{267C246A-1275-4824-BB94-BE4B4701DFD8}"/>
              </a:ext>
            </a:extLst>
          </p:cNvPr>
          <p:cNvSpPr>
            <a:spLocks noGrp="1"/>
          </p:cNvSpPr>
          <p:nvPr>
            <p:ph type="body" sz="quarter" idx="12"/>
          </p:nvPr>
        </p:nvSpPr>
        <p:spPr>
          <a:xfrm>
            <a:off x="228600" y="1143000"/>
            <a:ext cx="5623560" cy="1892826"/>
          </a:xfrm>
        </p:spPr>
        <p:txBody>
          <a:bodyPr>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58AC7C8-B1C3-466C-8FE5-1D4CFFF1E9F3}"/>
              </a:ext>
            </a:extLst>
          </p:cNvPr>
          <p:cNvSpPr>
            <a:spLocks noGrp="1"/>
          </p:cNvSpPr>
          <p:nvPr>
            <p:ph sz="quarter" idx="16"/>
          </p:nvPr>
        </p:nvSpPr>
        <p:spPr>
          <a:xfrm>
            <a:off x="6309360" y="1143000"/>
            <a:ext cx="5623560" cy="189282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a:extLst>
              <a:ext uri="{FF2B5EF4-FFF2-40B4-BE49-F238E27FC236}">
                <a16:creationId xmlns:a16="http://schemas.microsoft.com/office/drawing/2014/main" id="{89ECE948-CE44-43AB-84D1-8904FE6233C8}"/>
              </a:ext>
            </a:extLst>
          </p:cNvPr>
          <p:cNvSpPr>
            <a:spLocks noGrp="1"/>
          </p:cNvSpPr>
          <p:nvPr>
            <p:ph type="ftr" sz="quarter" idx="14"/>
          </p:nvPr>
        </p:nvSpPr>
        <p:spPr>
          <a:xfrm>
            <a:off x="1737360" y="6473039"/>
            <a:ext cx="4114800" cy="184666"/>
          </a:xfrm>
        </p:spPr>
        <p:txBody>
          <a:bodyPr>
            <a:spAutoFit/>
          </a:bodyPr>
          <a:lstStyle>
            <a:lvl1pPr algn="r">
              <a:defRPr>
                <a:solidFill>
                  <a:schemeClr val="bg1"/>
                </a:solidFill>
              </a:defRPr>
            </a:lvl1pPr>
          </a:lstStyle>
          <a:p>
            <a:r>
              <a:rPr lang="en-CA"/>
              <a:t>CONFIDENTIAL</a:t>
            </a:r>
          </a:p>
        </p:txBody>
      </p:sp>
      <p:sp>
        <p:nvSpPr>
          <p:cNvPr id="8" name="Slide Number Placeholder 7">
            <a:extLst>
              <a:ext uri="{FF2B5EF4-FFF2-40B4-BE49-F238E27FC236}">
                <a16:creationId xmlns:a16="http://schemas.microsoft.com/office/drawing/2014/main" id="{76E8632D-E191-41CD-A0DE-DB43D3DFD9A9}"/>
              </a:ext>
            </a:extLst>
          </p:cNvPr>
          <p:cNvSpPr>
            <a:spLocks noGrp="1"/>
          </p:cNvSpPr>
          <p:nvPr>
            <p:ph type="sldNum" sz="quarter" idx="15"/>
          </p:nvPr>
        </p:nvSpPr>
        <p:spPr>
          <a:xfrm>
            <a:off x="9189720" y="6473039"/>
            <a:ext cx="2743200" cy="184666"/>
          </a:xfrm>
        </p:spPr>
        <p:txBody>
          <a:bodyPr/>
          <a:lstStyle/>
          <a:p>
            <a:fld id="{A271D44B-3DEB-4ECF-B345-E1DEDD216724}" type="slidenum">
              <a:rPr lang="en-CA" smtClean="0"/>
              <a:pPr/>
              <a:t>‹N°›</a:t>
            </a:fld>
            <a:endParaRPr lang="en-CA"/>
          </a:p>
        </p:txBody>
      </p:sp>
    </p:spTree>
    <p:extLst>
      <p:ext uri="{BB962C8B-B14F-4D97-AF65-F5344CB8AC3E}">
        <p14:creationId xmlns:p14="http://schemas.microsoft.com/office/powerpoint/2010/main" val="3169282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 Content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CD07-3F32-4A5A-9D24-86F028683E91}"/>
              </a:ext>
            </a:extLst>
          </p:cNvPr>
          <p:cNvSpPr>
            <a:spLocks noGrp="1"/>
          </p:cNvSpPr>
          <p:nvPr>
            <p:ph type="title"/>
          </p:nvPr>
        </p:nvSpPr>
        <p:spPr>
          <a:xfrm>
            <a:off x="228600" y="228600"/>
            <a:ext cx="5623560" cy="461665"/>
          </a:xfrm>
        </p:spPr>
        <p:txBody>
          <a:bodyPr anchor="t" anchorCtr="0">
            <a:spAutoFit/>
          </a:bodyPr>
          <a:lstStyle/>
          <a:p>
            <a:r>
              <a:rPr lang="en-US"/>
              <a:t>Click to edit Master title style</a:t>
            </a:r>
            <a:endParaRPr lang="en-CA"/>
          </a:p>
        </p:txBody>
      </p:sp>
      <p:sp>
        <p:nvSpPr>
          <p:cNvPr id="4" name="Content Placeholder 3">
            <a:extLst>
              <a:ext uri="{FF2B5EF4-FFF2-40B4-BE49-F238E27FC236}">
                <a16:creationId xmlns:a16="http://schemas.microsoft.com/office/drawing/2014/main" id="{2011C221-DE65-4104-8EA3-B4B7986EF6FE}"/>
              </a:ext>
            </a:extLst>
          </p:cNvPr>
          <p:cNvSpPr>
            <a:spLocks noGrp="1"/>
          </p:cNvSpPr>
          <p:nvPr>
            <p:ph sz="quarter" idx="15"/>
          </p:nvPr>
        </p:nvSpPr>
        <p:spPr>
          <a:xfrm>
            <a:off x="228600" y="1143000"/>
            <a:ext cx="5623560" cy="189282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F257B94E-096E-45C3-B5A4-A34187E405C3}"/>
              </a:ext>
            </a:extLst>
          </p:cNvPr>
          <p:cNvSpPr>
            <a:spLocks noGrp="1"/>
          </p:cNvSpPr>
          <p:nvPr>
            <p:ph type="ftr" sz="quarter" idx="13"/>
          </p:nvPr>
        </p:nvSpPr>
        <p:spPr>
          <a:xfrm>
            <a:off x="1737360" y="6457650"/>
            <a:ext cx="4114800" cy="184666"/>
          </a:xfrm>
        </p:spPr>
        <p:txBody>
          <a:bodyPr>
            <a:spAutoFit/>
          </a:bodyPr>
          <a:lstStyle>
            <a:lvl1pPr algn="r">
              <a:defRPr/>
            </a:lvl1pPr>
          </a:lstStyle>
          <a:p>
            <a:r>
              <a:rPr lang="en-CA"/>
              <a:t>CONFIDENTIAL</a:t>
            </a:r>
          </a:p>
        </p:txBody>
      </p:sp>
      <p:sp>
        <p:nvSpPr>
          <p:cNvPr id="7" name="Slide Number Placeholder 6">
            <a:extLst>
              <a:ext uri="{FF2B5EF4-FFF2-40B4-BE49-F238E27FC236}">
                <a16:creationId xmlns:a16="http://schemas.microsoft.com/office/drawing/2014/main" id="{797F430C-C748-4691-93A5-73238EFE0A66}"/>
              </a:ext>
            </a:extLst>
          </p:cNvPr>
          <p:cNvSpPr>
            <a:spLocks noGrp="1"/>
          </p:cNvSpPr>
          <p:nvPr>
            <p:ph type="sldNum" sz="quarter" idx="14"/>
          </p:nvPr>
        </p:nvSpPr>
        <p:spPr>
          <a:xfrm>
            <a:off x="9189720" y="6473039"/>
            <a:ext cx="2743200" cy="184666"/>
          </a:xfrm>
        </p:spPr>
        <p:txBody>
          <a:bodyPr/>
          <a:lstStyle>
            <a:lvl1pPr>
              <a:defRPr>
                <a:solidFill>
                  <a:schemeClr val="bg1"/>
                </a:solidFill>
              </a:defRPr>
            </a:lvl1pPr>
          </a:lstStyle>
          <a:p>
            <a:fld id="{A271D44B-3DEB-4ECF-B345-E1DEDD216724}" type="slidenum">
              <a:rPr lang="en-CA" smtClean="0"/>
              <a:pPr/>
              <a:t>‹N°›</a:t>
            </a:fld>
            <a:endParaRPr lang="en-CA"/>
          </a:p>
        </p:txBody>
      </p:sp>
    </p:spTree>
    <p:extLst>
      <p:ext uri="{BB962C8B-B14F-4D97-AF65-F5344CB8AC3E}">
        <p14:creationId xmlns:p14="http://schemas.microsoft.com/office/powerpoint/2010/main" val="986215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Content_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ADBB-6B62-4BC2-A10F-29F175065C3E}"/>
              </a:ext>
            </a:extLst>
          </p:cNvPr>
          <p:cNvSpPr>
            <a:spLocks noGrp="1"/>
          </p:cNvSpPr>
          <p:nvPr>
            <p:ph type="title"/>
          </p:nvPr>
        </p:nvSpPr>
        <p:spPr>
          <a:xfrm>
            <a:off x="228600" y="228600"/>
            <a:ext cx="5623560" cy="461665"/>
          </a:xfrm>
        </p:spPr>
        <p:txBody>
          <a:bodyPr anchor="t" anchorCtr="0">
            <a:spAutoFit/>
          </a:bodyPr>
          <a:lstStyle/>
          <a:p>
            <a:r>
              <a:rPr lang="en-US"/>
              <a:t>Click to edit Master title style</a:t>
            </a:r>
            <a:endParaRPr lang="en-CA"/>
          </a:p>
        </p:txBody>
      </p:sp>
      <p:sp>
        <p:nvSpPr>
          <p:cNvPr id="4" name="Content Placeholder 3">
            <a:extLst>
              <a:ext uri="{FF2B5EF4-FFF2-40B4-BE49-F238E27FC236}">
                <a16:creationId xmlns:a16="http://schemas.microsoft.com/office/drawing/2014/main" id="{41FA82D2-09DD-4C36-8238-B8719F289FE2}"/>
              </a:ext>
            </a:extLst>
          </p:cNvPr>
          <p:cNvSpPr>
            <a:spLocks noGrp="1"/>
          </p:cNvSpPr>
          <p:nvPr>
            <p:ph sz="quarter" idx="15"/>
          </p:nvPr>
        </p:nvSpPr>
        <p:spPr>
          <a:xfrm>
            <a:off x="228600" y="1143000"/>
            <a:ext cx="5623560" cy="189282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E0E8ABEA-3D4D-43B9-B26C-50EFFC1C433E}"/>
              </a:ext>
            </a:extLst>
          </p:cNvPr>
          <p:cNvSpPr>
            <a:spLocks noGrp="1"/>
          </p:cNvSpPr>
          <p:nvPr>
            <p:ph type="ftr" sz="quarter" idx="13"/>
          </p:nvPr>
        </p:nvSpPr>
        <p:spPr>
          <a:xfrm>
            <a:off x="1737360" y="6457650"/>
            <a:ext cx="4114800" cy="184666"/>
          </a:xfrm>
        </p:spPr>
        <p:txBody>
          <a:bodyPr>
            <a:spAutoFit/>
          </a:bodyPr>
          <a:lstStyle>
            <a:lvl1pPr algn="r">
              <a:defRPr/>
            </a:lvl1pPr>
          </a:lstStyle>
          <a:p>
            <a:r>
              <a:rPr lang="en-CA"/>
              <a:t>CONFIDENTIAL</a:t>
            </a:r>
          </a:p>
        </p:txBody>
      </p:sp>
      <p:sp>
        <p:nvSpPr>
          <p:cNvPr id="7" name="Slide Number Placeholder 6">
            <a:extLst>
              <a:ext uri="{FF2B5EF4-FFF2-40B4-BE49-F238E27FC236}">
                <a16:creationId xmlns:a16="http://schemas.microsoft.com/office/drawing/2014/main" id="{529EA6CF-17E0-4EE9-A339-C5CB90ABBF5A}"/>
              </a:ext>
            </a:extLst>
          </p:cNvPr>
          <p:cNvSpPr>
            <a:spLocks noGrp="1"/>
          </p:cNvSpPr>
          <p:nvPr>
            <p:ph type="sldNum" sz="quarter" idx="14"/>
          </p:nvPr>
        </p:nvSpPr>
        <p:spPr>
          <a:xfrm>
            <a:off x="9189720" y="6473039"/>
            <a:ext cx="2743200" cy="184666"/>
          </a:xfrm>
        </p:spPr>
        <p:txBody>
          <a:bodyPr/>
          <a:lstStyle>
            <a:lvl1pPr>
              <a:defRPr>
                <a:solidFill>
                  <a:schemeClr val="bg1"/>
                </a:solidFill>
              </a:defRPr>
            </a:lvl1pPr>
          </a:lstStyle>
          <a:p>
            <a:fld id="{A271D44B-3DEB-4ECF-B345-E1DEDD216724}" type="slidenum">
              <a:rPr lang="en-CA" smtClean="0"/>
              <a:pPr/>
              <a:t>‹N°›</a:t>
            </a:fld>
            <a:endParaRPr lang="en-CA"/>
          </a:p>
        </p:txBody>
      </p:sp>
    </p:spTree>
    <p:extLst>
      <p:ext uri="{BB962C8B-B14F-4D97-AF65-F5344CB8AC3E}">
        <p14:creationId xmlns:p14="http://schemas.microsoft.com/office/powerpoint/2010/main" val="493931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Content_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89E7-1835-4FC9-AFBF-91EA3D9FDF02}"/>
              </a:ext>
            </a:extLst>
          </p:cNvPr>
          <p:cNvSpPr>
            <a:spLocks noGrp="1"/>
          </p:cNvSpPr>
          <p:nvPr>
            <p:ph type="title"/>
          </p:nvPr>
        </p:nvSpPr>
        <p:spPr>
          <a:xfrm>
            <a:off x="228600" y="228600"/>
            <a:ext cx="5623560" cy="461665"/>
          </a:xfrm>
        </p:spPr>
        <p:txBody>
          <a:bodyPr anchor="t" anchorCtr="0">
            <a:spAutoFit/>
          </a:bodyPr>
          <a:lstStyle/>
          <a:p>
            <a:r>
              <a:rPr lang="en-US"/>
              <a:t>Click to edit Master title style</a:t>
            </a:r>
            <a:endParaRPr lang="en-CA"/>
          </a:p>
        </p:txBody>
      </p:sp>
      <p:sp>
        <p:nvSpPr>
          <p:cNvPr id="4" name="Content Placeholder 3">
            <a:extLst>
              <a:ext uri="{FF2B5EF4-FFF2-40B4-BE49-F238E27FC236}">
                <a16:creationId xmlns:a16="http://schemas.microsoft.com/office/drawing/2014/main" id="{223B1371-3600-4275-908D-8796E718E15B}"/>
              </a:ext>
            </a:extLst>
          </p:cNvPr>
          <p:cNvSpPr>
            <a:spLocks noGrp="1"/>
          </p:cNvSpPr>
          <p:nvPr>
            <p:ph sz="quarter" idx="15"/>
          </p:nvPr>
        </p:nvSpPr>
        <p:spPr>
          <a:xfrm>
            <a:off x="228600" y="1143000"/>
            <a:ext cx="5623560" cy="189282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FB7F9F38-4422-4742-A36F-5023637928DD}"/>
              </a:ext>
            </a:extLst>
          </p:cNvPr>
          <p:cNvSpPr>
            <a:spLocks noGrp="1"/>
          </p:cNvSpPr>
          <p:nvPr>
            <p:ph type="ftr" sz="quarter" idx="13"/>
          </p:nvPr>
        </p:nvSpPr>
        <p:spPr>
          <a:xfrm>
            <a:off x="1737360" y="6457650"/>
            <a:ext cx="4114800" cy="184666"/>
          </a:xfrm>
        </p:spPr>
        <p:txBody>
          <a:bodyPr>
            <a:spAutoFit/>
          </a:bodyPr>
          <a:lstStyle>
            <a:lvl1pPr algn="r">
              <a:defRPr/>
            </a:lvl1pPr>
          </a:lstStyle>
          <a:p>
            <a:r>
              <a:rPr lang="en-CA"/>
              <a:t>CONFIDENTIAL</a:t>
            </a:r>
          </a:p>
        </p:txBody>
      </p:sp>
      <p:sp>
        <p:nvSpPr>
          <p:cNvPr id="7" name="Slide Number Placeholder 6">
            <a:extLst>
              <a:ext uri="{FF2B5EF4-FFF2-40B4-BE49-F238E27FC236}">
                <a16:creationId xmlns:a16="http://schemas.microsoft.com/office/drawing/2014/main" id="{6A85E73F-6150-4F51-B013-B028A0E8A4DD}"/>
              </a:ext>
            </a:extLst>
          </p:cNvPr>
          <p:cNvSpPr>
            <a:spLocks noGrp="1"/>
          </p:cNvSpPr>
          <p:nvPr>
            <p:ph type="sldNum" sz="quarter" idx="14"/>
          </p:nvPr>
        </p:nvSpPr>
        <p:spPr>
          <a:xfrm>
            <a:off x="9189720" y="6473039"/>
            <a:ext cx="2743200" cy="184666"/>
          </a:xfrm>
        </p:spPr>
        <p:txBody>
          <a:bodyPr/>
          <a:lstStyle>
            <a:lvl1pPr>
              <a:defRPr>
                <a:solidFill>
                  <a:schemeClr val="bg1"/>
                </a:solidFill>
              </a:defRPr>
            </a:lvl1pPr>
          </a:lstStyle>
          <a:p>
            <a:fld id="{A271D44B-3DEB-4ECF-B345-E1DEDD216724}" type="slidenum">
              <a:rPr lang="en-CA" smtClean="0"/>
              <a:pPr/>
              <a:t>‹N°›</a:t>
            </a:fld>
            <a:endParaRPr lang="en-CA"/>
          </a:p>
        </p:txBody>
      </p:sp>
    </p:spTree>
    <p:extLst>
      <p:ext uri="{BB962C8B-B14F-4D97-AF65-F5344CB8AC3E}">
        <p14:creationId xmlns:p14="http://schemas.microsoft.com/office/powerpoint/2010/main" val="460320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CCAB-4428-4373-8046-B803F0ABEFB5}"/>
              </a:ext>
            </a:extLst>
          </p:cNvPr>
          <p:cNvSpPr>
            <a:spLocks noGrp="1"/>
          </p:cNvSpPr>
          <p:nvPr>
            <p:ph type="title" hasCustomPrompt="1"/>
          </p:nvPr>
        </p:nvSpPr>
        <p:spPr>
          <a:xfrm>
            <a:off x="228600" y="228600"/>
            <a:ext cx="11704320" cy="646331"/>
          </a:xfrm>
        </p:spPr>
        <p:txBody>
          <a:bodyPr anchor="t" anchorCtr="0"/>
          <a:lstStyle>
            <a:lvl1pPr>
              <a:defRPr sz="3600" b="1">
                <a:solidFill>
                  <a:schemeClr val="bg1"/>
                </a:solidFill>
              </a:defRPr>
            </a:lvl1pPr>
          </a:lstStyle>
          <a:p>
            <a:r>
              <a:rPr lang="en-US"/>
              <a:t>Click to edit text style</a:t>
            </a:r>
            <a:endParaRPr lang="en-CA"/>
          </a:p>
        </p:txBody>
      </p:sp>
      <p:sp>
        <p:nvSpPr>
          <p:cNvPr id="6" name="Text Placeholder 5">
            <a:extLst>
              <a:ext uri="{FF2B5EF4-FFF2-40B4-BE49-F238E27FC236}">
                <a16:creationId xmlns:a16="http://schemas.microsoft.com/office/drawing/2014/main" id="{CF6E3DC4-1AA5-4048-94E7-97EAEC89FA9F}"/>
              </a:ext>
            </a:extLst>
          </p:cNvPr>
          <p:cNvSpPr>
            <a:spLocks noGrp="1"/>
          </p:cNvSpPr>
          <p:nvPr>
            <p:ph type="body" sz="quarter" idx="12" hasCustomPrompt="1"/>
          </p:nvPr>
        </p:nvSpPr>
        <p:spPr>
          <a:xfrm>
            <a:off x="228600" y="1828800"/>
            <a:ext cx="11704320" cy="461665"/>
          </a:xfrm>
        </p:spPr>
        <p:txBody>
          <a:bodyPr anchor="t" anchorCtr="0"/>
          <a:lstStyle>
            <a:lvl1pPr>
              <a:spcAft>
                <a:spcPts val="1200"/>
              </a:spcAft>
              <a:defRPr sz="2400">
                <a:solidFill>
                  <a:schemeClr val="bg1"/>
                </a:solidFill>
              </a:defRPr>
            </a:lvl1pPr>
          </a:lstStyle>
          <a:p>
            <a:pPr lvl="0"/>
            <a:r>
              <a:rPr lang="en-CA"/>
              <a:t>Click to edit text style</a:t>
            </a:r>
          </a:p>
        </p:txBody>
      </p:sp>
      <p:sp>
        <p:nvSpPr>
          <p:cNvPr id="5" name="Footer Placeholder 4">
            <a:extLst>
              <a:ext uri="{FF2B5EF4-FFF2-40B4-BE49-F238E27FC236}">
                <a16:creationId xmlns:a16="http://schemas.microsoft.com/office/drawing/2014/main" id="{5E44C9FF-E64D-4D47-A2CE-AA5B333ABCB6}"/>
              </a:ext>
            </a:extLst>
          </p:cNvPr>
          <p:cNvSpPr>
            <a:spLocks noGrp="1"/>
          </p:cNvSpPr>
          <p:nvPr>
            <p:ph type="ftr" sz="quarter" idx="13"/>
          </p:nvPr>
        </p:nvSpPr>
        <p:spPr/>
        <p:txBody>
          <a:bodyPr/>
          <a:lstStyle>
            <a:lvl1pPr>
              <a:defRPr>
                <a:solidFill>
                  <a:schemeClr val="bg1"/>
                </a:solidFill>
              </a:defRPr>
            </a:lvl1pPr>
          </a:lstStyle>
          <a:p>
            <a:r>
              <a:rPr lang="en-CA"/>
              <a:t>CONFIDENTIAL</a:t>
            </a:r>
          </a:p>
        </p:txBody>
      </p:sp>
      <p:sp>
        <p:nvSpPr>
          <p:cNvPr id="8" name="Slide Number Placeholder 7">
            <a:extLst>
              <a:ext uri="{FF2B5EF4-FFF2-40B4-BE49-F238E27FC236}">
                <a16:creationId xmlns:a16="http://schemas.microsoft.com/office/drawing/2014/main" id="{ADB9F27B-0F44-4533-9FE2-652345B24956}"/>
              </a:ext>
            </a:extLst>
          </p:cNvPr>
          <p:cNvSpPr>
            <a:spLocks noGrp="1"/>
          </p:cNvSpPr>
          <p:nvPr>
            <p:ph type="sldNum" sz="quarter" idx="14"/>
          </p:nvPr>
        </p:nvSpPr>
        <p:spPr/>
        <p:txBody>
          <a:bodyPr/>
          <a:lstStyle>
            <a:lvl1pPr>
              <a:defRPr>
                <a:solidFill>
                  <a:schemeClr val="bg1"/>
                </a:solidFill>
              </a:defRPr>
            </a:lvl1pPr>
          </a:lstStyle>
          <a:p>
            <a:fld id="{A271D44B-3DEB-4ECF-B345-E1DEDD216724}" type="slidenum">
              <a:rPr lang="en-CA" smtClean="0"/>
              <a:pPr/>
              <a:t>‹N°›</a:t>
            </a:fld>
            <a:endParaRPr lang="en-CA"/>
          </a:p>
        </p:txBody>
      </p:sp>
    </p:spTree>
    <p:extLst>
      <p:ext uri="{BB962C8B-B14F-4D97-AF65-F5344CB8AC3E}">
        <p14:creationId xmlns:p14="http://schemas.microsoft.com/office/powerpoint/2010/main" val="3298539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_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AA20-3346-4DCD-9E54-5AC02A10796E}"/>
              </a:ext>
            </a:extLst>
          </p:cNvPr>
          <p:cNvSpPr>
            <a:spLocks noGrp="1"/>
          </p:cNvSpPr>
          <p:nvPr>
            <p:ph type="title" hasCustomPrompt="1"/>
          </p:nvPr>
        </p:nvSpPr>
        <p:spPr>
          <a:xfrm>
            <a:off x="228600" y="228600"/>
            <a:ext cx="11704320" cy="646331"/>
          </a:xfrm>
        </p:spPr>
        <p:txBody>
          <a:bodyPr anchor="t" anchorCtr="0"/>
          <a:lstStyle>
            <a:lvl1pPr>
              <a:defRPr sz="3600" b="1">
                <a:solidFill>
                  <a:schemeClr val="bg1"/>
                </a:solidFill>
              </a:defRPr>
            </a:lvl1pPr>
          </a:lstStyle>
          <a:p>
            <a:r>
              <a:rPr lang="en-US"/>
              <a:t>Click to edit text style</a:t>
            </a:r>
            <a:endParaRPr lang="en-CA"/>
          </a:p>
        </p:txBody>
      </p:sp>
      <p:sp>
        <p:nvSpPr>
          <p:cNvPr id="7" name="Text Placeholder 6">
            <a:extLst>
              <a:ext uri="{FF2B5EF4-FFF2-40B4-BE49-F238E27FC236}">
                <a16:creationId xmlns:a16="http://schemas.microsoft.com/office/drawing/2014/main" id="{0D645E19-E953-4410-A64E-8C64C08A8B47}"/>
              </a:ext>
            </a:extLst>
          </p:cNvPr>
          <p:cNvSpPr>
            <a:spLocks noGrp="1"/>
          </p:cNvSpPr>
          <p:nvPr>
            <p:ph type="body" sz="quarter" idx="12" hasCustomPrompt="1"/>
          </p:nvPr>
        </p:nvSpPr>
        <p:spPr>
          <a:xfrm>
            <a:off x="228600" y="1828800"/>
            <a:ext cx="11704320" cy="461665"/>
          </a:xfrm>
        </p:spPr>
        <p:txBody>
          <a:bodyPr anchor="t" anchorCtr="0"/>
          <a:lstStyle>
            <a:lvl1pPr>
              <a:spcAft>
                <a:spcPts val="1200"/>
              </a:spcAft>
              <a:defRPr sz="2400">
                <a:solidFill>
                  <a:schemeClr val="bg1"/>
                </a:solidFill>
              </a:defRPr>
            </a:lvl1pPr>
          </a:lstStyle>
          <a:p>
            <a:pPr lvl="0"/>
            <a:r>
              <a:rPr lang="en-US"/>
              <a:t>Click to edit text style</a:t>
            </a:r>
            <a:endParaRPr lang="en-CA"/>
          </a:p>
        </p:txBody>
      </p:sp>
      <p:sp>
        <p:nvSpPr>
          <p:cNvPr id="6" name="Footer Placeholder 5">
            <a:extLst>
              <a:ext uri="{FF2B5EF4-FFF2-40B4-BE49-F238E27FC236}">
                <a16:creationId xmlns:a16="http://schemas.microsoft.com/office/drawing/2014/main" id="{DF2C67CD-7806-4C7C-B723-38F44A6BBFAB}"/>
              </a:ext>
            </a:extLst>
          </p:cNvPr>
          <p:cNvSpPr>
            <a:spLocks noGrp="1"/>
          </p:cNvSpPr>
          <p:nvPr>
            <p:ph type="ftr" sz="quarter" idx="13"/>
          </p:nvPr>
        </p:nvSpPr>
        <p:spPr/>
        <p:txBody>
          <a:bodyPr/>
          <a:lstStyle>
            <a:lvl1pPr>
              <a:defRPr>
                <a:solidFill>
                  <a:schemeClr val="bg1"/>
                </a:solidFill>
              </a:defRPr>
            </a:lvl1pPr>
          </a:lstStyle>
          <a:p>
            <a:r>
              <a:rPr lang="en-CA"/>
              <a:t>CONFIDENTIAL</a:t>
            </a:r>
          </a:p>
        </p:txBody>
      </p:sp>
      <p:sp>
        <p:nvSpPr>
          <p:cNvPr id="8" name="Slide Number Placeholder 7">
            <a:extLst>
              <a:ext uri="{FF2B5EF4-FFF2-40B4-BE49-F238E27FC236}">
                <a16:creationId xmlns:a16="http://schemas.microsoft.com/office/drawing/2014/main" id="{F240311D-6868-4C95-AFB6-7656D90F998D}"/>
              </a:ext>
            </a:extLst>
          </p:cNvPr>
          <p:cNvSpPr>
            <a:spLocks noGrp="1"/>
          </p:cNvSpPr>
          <p:nvPr>
            <p:ph type="sldNum" sz="quarter" idx="14"/>
          </p:nvPr>
        </p:nvSpPr>
        <p:spPr/>
        <p:txBody>
          <a:bodyPr/>
          <a:lstStyle>
            <a:lvl1pPr>
              <a:defRPr>
                <a:solidFill>
                  <a:schemeClr val="bg1"/>
                </a:solidFill>
              </a:defRPr>
            </a:lvl1pPr>
          </a:lstStyle>
          <a:p>
            <a:fld id="{A271D44B-3DEB-4ECF-B345-E1DEDD216724}" type="slidenum">
              <a:rPr lang="en-CA" smtClean="0"/>
              <a:pPr/>
              <a:t>‹N°›</a:t>
            </a:fld>
            <a:endParaRPr lang="en-CA"/>
          </a:p>
        </p:txBody>
      </p:sp>
    </p:spTree>
    <p:extLst>
      <p:ext uri="{BB962C8B-B14F-4D97-AF65-F5344CB8AC3E}">
        <p14:creationId xmlns:p14="http://schemas.microsoft.com/office/powerpoint/2010/main" val="9204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BB8ED27-FF05-42CF-AE8D-3238ED99A785}"/>
              </a:ext>
            </a:extLst>
          </p:cNvPr>
          <p:cNvSpPr>
            <a:spLocks noGrp="1"/>
          </p:cNvSpPr>
          <p:nvPr>
            <p:ph type="body" sz="quarter" idx="13" hasCustomPrompt="1"/>
          </p:nvPr>
        </p:nvSpPr>
        <p:spPr>
          <a:xfrm>
            <a:off x="228600" y="5760720"/>
            <a:ext cx="11704320" cy="261610"/>
          </a:xfrm>
        </p:spPr>
        <p:txBody>
          <a:bodyPr anchor="b" anchorCtr="0">
            <a:spAutoFit/>
          </a:bodyPr>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4" name="Title 3">
            <a:extLst>
              <a:ext uri="{FF2B5EF4-FFF2-40B4-BE49-F238E27FC236}">
                <a16:creationId xmlns:a16="http://schemas.microsoft.com/office/drawing/2014/main" id="{D66525E6-3DF4-4CDF-A89E-FCB33D37C4CC}"/>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261EF355-B59D-41A1-BA6C-998E610EF2E2}"/>
              </a:ext>
            </a:extLst>
          </p:cNvPr>
          <p:cNvSpPr>
            <a:spLocks noGrp="1"/>
          </p:cNvSpPr>
          <p:nvPr>
            <p:ph type="ftr" sz="quarter" idx="14"/>
          </p:nvPr>
        </p:nvSpPr>
        <p:spPr/>
        <p:txBody>
          <a:bodyPr/>
          <a:lstStyle/>
          <a:p>
            <a:pPr algn="ctr"/>
            <a:r>
              <a:rPr lang="en-CA"/>
              <a:t>CONFIDENTIAL</a:t>
            </a:r>
          </a:p>
        </p:txBody>
      </p:sp>
      <p:sp>
        <p:nvSpPr>
          <p:cNvPr id="8" name="Slide Number Placeholder 7">
            <a:extLst>
              <a:ext uri="{FF2B5EF4-FFF2-40B4-BE49-F238E27FC236}">
                <a16:creationId xmlns:a16="http://schemas.microsoft.com/office/drawing/2014/main" id="{733C889D-6C48-4021-8AC6-D672033AAE3A}"/>
              </a:ext>
            </a:extLst>
          </p:cNvPr>
          <p:cNvSpPr>
            <a:spLocks noGrp="1"/>
          </p:cNvSpPr>
          <p:nvPr>
            <p:ph type="sldNum" sz="quarter" idx="15"/>
          </p:nvPr>
        </p:nvSpPr>
        <p:spPr/>
        <p:txBody>
          <a:bodyPr/>
          <a:lstStyle/>
          <a:p>
            <a:fld id="{98834F8B-9DBE-4684-A222-1DB2782FF993}" type="slidenum">
              <a:rPr lang="en-US" smtClean="0"/>
              <a:pPr/>
              <a:t>‹N°›</a:t>
            </a:fld>
            <a:endParaRPr lang="en-US"/>
          </a:p>
        </p:txBody>
      </p:sp>
    </p:spTree>
    <p:extLst>
      <p:ext uri="{BB962C8B-B14F-4D97-AF65-F5344CB8AC3E}">
        <p14:creationId xmlns:p14="http://schemas.microsoft.com/office/powerpoint/2010/main" val="30990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_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F5AB5-95BF-49B0-8D2A-B3750B8EFE3F}"/>
              </a:ext>
            </a:extLst>
          </p:cNvPr>
          <p:cNvSpPr>
            <a:spLocks noGrp="1"/>
          </p:cNvSpPr>
          <p:nvPr>
            <p:ph type="title" hasCustomPrompt="1"/>
          </p:nvPr>
        </p:nvSpPr>
        <p:spPr>
          <a:xfrm>
            <a:off x="228600" y="228600"/>
            <a:ext cx="11704320" cy="646331"/>
          </a:xfrm>
        </p:spPr>
        <p:txBody>
          <a:bodyPr anchor="t" anchorCtr="0"/>
          <a:lstStyle>
            <a:lvl1pPr>
              <a:defRPr sz="3600" b="1">
                <a:solidFill>
                  <a:schemeClr val="bg1"/>
                </a:solidFill>
              </a:defRPr>
            </a:lvl1pPr>
          </a:lstStyle>
          <a:p>
            <a:r>
              <a:rPr lang="en-US"/>
              <a:t>Click to edit text style</a:t>
            </a:r>
            <a:endParaRPr lang="en-CA"/>
          </a:p>
        </p:txBody>
      </p:sp>
      <p:sp>
        <p:nvSpPr>
          <p:cNvPr id="7" name="Text Placeholder 6">
            <a:extLst>
              <a:ext uri="{FF2B5EF4-FFF2-40B4-BE49-F238E27FC236}">
                <a16:creationId xmlns:a16="http://schemas.microsoft.com/office/drawing/2014/main" id="{8DFDD4D5-9732-4517-8DF4-D3DD964F3529}"/>
              </a:ext>
            </a:extLst>
          </p:cNvPr>
          <p:cNvSpPr>
            <a:spLocks noGrp="1"/>
          </p:cNvSpPr>
          <p:nvPr>
            <p:ph type="body" sz="quarter" idx="12" hasCustomPrompt="1"/>
          </p:nvPr>
        </p:nvSpPr>
        <p:spPr>
          <a:xfrm>
            <a:off x="228600" y="1828800"/>
            <a:ext cx="11704320" cy="461665"/>
          </a:xfrm>
        </p:spPr>
        <p:txBody>
          <a:bodyPr anchor="t" anchorCtr="0"/>
          <a:lstStyle>
            <a:lvl1pPr>
              <a:spcAft>
                <a:spcPts val="1200"/>
              </a:spcAft>
              <a:defRPr sz="2400">
                <a:solidFill>
                  <a:schemeClr val="bg1"/>
                </a:solidFill>
              </a:defRPr>
            </a:lvl1pPr>
          </a:lstStyle>
          <a:p>
            <a:pPr lvl="0"/>
            <a:r>
              <a:rPr lang="en-CA"/>
              <a:t>Click to edit text style</a:t>
            </a:r>
          </a:p>
        </p:txBody>
      </p:sp>
      <p:sp>
        <p:nvSpPr>
          <p:cNvPr id="6" name="Footer Placeholder 5">
            <a:extLst>
              <a:ext uri="{FF2B5EF4-FFF2-40B4-BE49-F238E27FC236}">
                <a16:creationId xmlns:a16="http://schemas.microsoft.com/office/drawing/2014/main" id="{F14922F1-7B70-43B9-A127-4FF654AC61B8}"/>
              </a:ext>
            </a:extLst>
          </p:cNvPr>
          <p:cNvSpPr>
            <a:spLocks noGrp="1"/>
          </p:cNvSpPr>
          <p:nvPr>
            <p:ph type="ftr" sz="quarter" idx="13"/>
          </p:nvPr>
        </p:nvSpPr>
        <p:spPr/>
        <p:txBody>
          <a:bodyPr/>
          <a:lstStyle>
            <a:lvl1pPr>
              <a:defRPr>
                <a:solidFill>
                  <a:schemeClr val="bg1"/>
                </a:solidFill>
              </a:defRPr>
            </a:lvl1pPr>
          </a:lstStyle>
          <a:p>
            <a:r>
              <a:rPr lang="en-CA"/>
              <a:t>CONFIDENTIAL</a:t>
            </a:r>
          </a:p>
        </p:txBody>
      </p:sp>
      <p:sp>
        <p:nvSpPr>
          <p:cNvPr id="8" name="Slide Number Placeholder 7">
            <a:extLst>
              <a:ext uri="{FF2B5EF4-FFF2-40B4-BE49-F238E27FC236}">
                <a16:creationId xmlns:a16="http://schemas.microsoft.com/office/drawing/2014/main" id="{A5784265-17D4-432D-BD94-CA6AA2F24F98}"/>
              </a:ext>
            </a:extLst>
          </p:cNvPr>
          <p:cNvSpPr>
            <a:spLocks noGrp="1"/>
          </p:cNvSpPr>
          <p:nvPr>
            <p:ph type="sldNum" sz="quarter" idx="14"/>
          </p:nvPr>
        </p:nvSpPr>
        <p:spPr/>
        <p:txBody>
          <a:bodyPr/>
          <a:lstStyle>
            <a:lvl1pPr>
              <a:defRPr>
                <a:solidFill>
                  <a:schemeClr val="bg1"/>
                </a:solidFill>
              </a:defRPr>
            </a:lvl1pPr>
          </a:lstStyle>
          <a:p>
            <a:fld id="{A271D44B-3DEB-4ECF-B345-E1DEDD216724}" type="slidenum">
              <a:rPr lang="en-CA" smtClean="0"/>
              <a:pPr/>
              <a:t>‹N°›</a:t>
            </a:fld>
            <a:endParaRPr lang="en-CA"/>
          </a:p>
        </p:txBody>
      </p:sp>
    </p:spTree>
    <p:extLst>
      <p:ext uri="{BB962C8B-B14F-4D97-AF65-F5344CB8AC3E}">
        <p14:creationId xmlns:p14="http://schemas.microsoft.com/office/powerpoint/2010/main" val="735808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2E6B936-6C36-42A4-9E75-C434857B4E4D}"/>
              </a:ext>
            </a:extLst>
          </p:cNvPr>
          <p:cNvSpPr>
            <a:spLocks noGrp="1"/>
          </p:cNvSpPr>
          <p:nvPr>
            <p:ph type="ftr" sz="quarter" idx="10"/>
          </p:nvPr>
        </p:nvSpPr>
        <p:spPr/>
        <p:txBody>
          <a:bodyPr/>
          <a:lstStyle>
            <a:lvl1pPr>
              <a:defRPr>
                <a:solidFill>
                  <a:schemeClr val="bg1"/>
                </a:solidFill>
              </a:defRPr>
            </a:lvl1pPr>
          </a:lstStyle>
          <a:p>
            <a:r>
              <a:rPr lang="en-CA"/>
              <a:t>CONFIDENTIAL</a:t>
            </a:r>
          </a:p>
        </p:txBody>
      </p:sp>
      <p:sp>
        <p:nvSpPr>
          <p:cNvPr id="8" name="Slide Number Placeholder 7">
            <a:extLst>
              <a:ext uri="{FF2B5EF4-FFF2-40B4-BE49-F238E27FC236}">
                <a16:creationId xmlns:a16="http://schemas.microsoft.com/office/drawing/2014/main" id="{1FB78B19-580D-44BA-97BE-9C69DB232743}"/>
              </a:ext>
            </a:extLst>
          </p:cNvPr>
          <p:cNvSpPr>
            <a:spLocks noGrp="1"/>
          </p:cNvSpPr>
          <p:nvPr>
            <p:ph type="sldNum" sz="quarter" idx="11"/>
          </p:nvPr>
        </p:nvSpPr>
        <p:spPr/>
        <p:txBody>
          <a:bodyPr/>
          <a:lstStyle>
            <a:lvl1pPr>
              <a:defRPr>
                <a:solidFill>
                  <a:schemeClr val="bg1"/>
                </a:solidFill>
              </a:defRPr>
            </a:lvl1pPr>
          </a:lstStyle>
          <a:p>
            <a:fld id="{A271D44B-3DEB-4ECF-B345-E1DEDD216724}" type="slidenum">
              <a:rPr lang="en-CA" smtClean="0"/>
              <a:pPr/>
              <a:t>‹N°›</a:t>
            </a:fld>
            <a:endParaRPr lang="en-CA"/>
          </a:p>
        </p:txBody>
      </p:sp>
      <p:sp>
        <p:nvSpPr>
          <p:cNvPr id="3" name="Title 2">
            <a:extLst>
              <a:ext uri="{FF2B5EF4-FFF2-40B4-BE49-F238E27FC236}">
                <a16:creationId xmlns:a16="http://schemas.microsoft.com/office/drawing/2014/main" id="{D1543548-C707-4A63-A8C0-7AB51452B63A}"/>
              </a:ext>
            </a:extLst>
          </p:cNvPr>
          <p:cNvSpPr>
            <a:spLocks noGrp="1"/>
          </p:cNvSpPr>
          <p:nvPr>
            <p:ph type="title"/>
          </p:nvPr>
        </p:nvSpPr>
        <p:spPr>
          <a:xfrm>
            <a:off x="914400" y="2916000"/>
            <a:ext cx="10440000" cy="646331"/>
          </a:xfrm>
        </p:spPr>
        <p:txBody>
          <a:bodyPr anchor="ctr" anchorCtr="0"/>
          <a:lstStyle>
            <a:lvl1pPr>
              <a:defRPr sz="3600" b="0">
                <a:solidFill>
                  <a:schemeClr val="bg1"/>
                </a:solidFill>
              </a:defRPr>
            </a:lvl1pPr>
          </a:lstStyle>
          <a:p>
            <a:r>
              <a:rPr lang="en-US"/>
              <a:t>Click to edit Master title style</a:t>
            </a:r>
          </a:p>
        </p:txBody>
      </p:sp>
    </p:spTree>
    <p:extLst>
      <p:ext uri="{BB962C8B-B14F-4D97-AF65-F5344CB8AC3E}">
        <p14:creationId xmlns:p14="http://schemas.microsoft.com/office/powerpoint/2010/main" val="2288027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_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8A17E85-D684-4409-87CA-780AD25BAC85}"/>
              </a:ext>
            </a:extLst>
          </p:cNvPr>
          <p:cNvSpPr>
            <a:spLocks noGrp="1"/>
          </p:cNvSpPr>
          <p:nvPr>
            <p:ph type="ftr" sz="quarter" idx="10"/>
          </p:nvPr>
        </p:nvSpPr>
        <p:spPr/>
        <p:txBody>
          <a:bodyPr/>
          <a:lstStyle>
            <a:lvl1pPr>
              <a:defRPr>
                <a:solidFill>
                  <a:schemeClr val="bg1"/>
                </a:solidFill>
              </a:defRPr>
            </a:lvl1pPr>
          </a:lstStyle>
          <a:p>
            <a:r>
              <a:rPr lang="en-CA"/>
              <a:t>CONFIDENTIAL</a:t>
            </a:r>
          </a:p>
        </p:txBody>
      </p:sp>
      <p:sp>
        <p:nvSpPr>
          <p:cNvPr id="8" name="Slide Number Placeholder 7">
            <a:extLst>
              <a:ext uri="{FF2B5EF4-FFF2-40B4-BE49-F238E27FC236}">
                <a16:creationId xmlns:a16="http://schemas.microsoft.com/office/drawing/2014/main" id="{4BE060A1-ABD6-4AF3-87C7-3728F5A00F6E}"/>
              </a:ext>
            </a:extLst>
          </p:cNvPr>
          <p:cNvSpPr>
            <a:spLocks noGrp="1"/>
          </p:cNvSpPr>
          <p:nvPr>
            <p:ph type="sldNum" sz="quarter" idx="11"/>
          </p:nvPr>
        </p:nvSpPr>
        <p:spPr/>
        <p:txBody>
          <a:bodyPr/>
          <a:lstStyle>
            <a:lvl1pPr>
              <a:defRPr>
                <a:solidFill>
                  <a:schemeClr val="bg1"/>
                </a:solidFill>
              </a:defRPr>
            </a:lvl1pPr>
          </a:lstStyle>
          <a:p>
            <a:fld id="{A271D44B-3DEB-4ECF-B345-E1DEDD216724}" type="slidenum">
              <a:rPr lang="en-CA" smtClean="0"/>
              <a:pPr/>
              <a:t>‹N°›</a:t>
            </a:fld>
            <a:endParaRPr lang="en-CA"/>
          </a:p>
        </p:txBody>
      </p:sp>
      <p:sp>
        <p:nvSpPr>
          <p:cNvPr id="3" name="Title 2">
            <a:extLst>
              <a:ext uri="{FF2B5EF4-FFF2-40B4-BE49-F238E27FC236}">
                <a16:creationId xmlns:a16="http://schemas.microsoft.com/office/drawing/2014/main" id="{B6212554-D745-418C-8B37-C0AFE7DE7EBE}"/>
              </a:ext>
            </a:extLst>
          </p:cNvPr>
          <p:cNvSpPr>
            <a:spLocks noGrp="1"/>
          </p:cNvSpPr>
          <p:nvPr>
            <p:ph type="title"/>
          </p:nvPr>
        </p:nvSpPr>
        <p:spPr>
          <a:xfrm>
            <a:off x="914400" y="2916000"/>
            <a:ext cx="10440000" cy="646331"/>
          </a:xfrm>
        </p:spPr>
        <p:txBody>
          <a:bodyPr anchor="ctr" anchorCtr="0"/>
          <a:lstStyle>
            <a:lvl1pPr>
              <a:defRPr sz="3600" b="0">
                <a:solidFill>
                  <a:schemeClr val="bg1"/>
                </a:solidFill>
              </a:defRPr>
            </a:lvl1pPr>
          </a:lstStyle>
          <a:p>
            <a:r>
              <a:rPr lang="en-US"/>
              <a:t>Click to edit Master title style</a:t>
            </a:r>
          </a:p>
        </p:txBody>
      </p:sp>
    </p:spTree>
    <p:extLst>
      <p:ext uri="{BB962C8B-B14F-4D97-AF65-F5344CB8AC3E}">
        <p14:creationId xmlns:p14="http://schemas.microsoft.com/office/powerpoint/2010/main" val="3380416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_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BDECA64-FCA3-4D10-BF4A-EFEFA1FC4A59}"/>
              </a:ext>
            </a:extLst>
          </p:cNvPr>
          <p:cNvSpPr>
            <a:spLocks noGrp="1"/>
          </p:cNvSpPr>
          <p:nvPr>
            <p:ph type="ftr" sz="quarter" idx="10"/>
          </p:nvPr>
        </p:nvSpPr>
        <p:spPr/>
        <p:txBody>
          <a:bodyPr/>
          <a:lstStyle>
            <a:lvl1pPr>
              <a:defRPr>
                <a:solidFill>
                  <a:schemeClr val="bg1"/>
                </a:solidFill>
              </a:defRPr>
            </a:lvl1pPr>
          </a:lstStyle>
          <a:p>
            <a:r>
              <a:rPr lang="en-CA"/>
              <a:t>CONFIDENTIAL</a:t>
            </a:r>
          </a:p>
        </p:txBody>
      </p:sp>
      <p:sp>
        <p:nvSpPr>
          <p:cNvPr id="8" name="Slide Number Placeholder 7">
            <a:extLst>
              <a:ext uri="{FF2B5EF4-FFF2-40B4-BE49-F238E27FC236}">
                <a16:creationId xmlns:a16="http://schemas.microsoft.com/office/drawing/2014/main" id="{0B185419-814A-416E-9A5D-308E993EA360}"/>
              </a:ext>
            </a:extLst>
          </p:cNvPr>
          <p:cNvSpPr>
            <a:spLocks noGrp="1"/>
          </p:cNvSpPr>
          <p:nvPr>
            <p:ph type="sldNum" sz="quarter" idx="11"/>
          </p:nvPr>
        </p:nvSpPr>
        <p:spPr/>
        <p:txBody>
          <a:bodyPr/>
          <a:lstStyle>
            <a:lvl1pPr>
              <a:defRPr>
                <a:solidFill>
                  <a:schemeClr val="bg1"/>
                </a:solidFill>
              </a:defRPr>
            </a:lvl1pPr>
          </a:lstStyle>
          <a:p>
            <a:fld id="{A271D44B-3DEB-4ECF-B345-E1DEDD216724}" type="slidenum">
              <a:rPr lang="en-CA" smtClean="0"/>
              <a:pPr/>
              <a:t>‹N°›</a:t>
            </a:fld>
            <a:endParaRPr lang="en-CA"/>
          </a:p>
        </p:txBody>
      </p:sp>
      <p:sp>
        <p:nvSpPr>
          <p:cNvPr id="3" name="Title 2">
            <a:extLst>
              <a:ext uri="{FF2B5EF4-FFF2-40B4-BE49-F238E27FC236}">
                <a16:creationId xmlns:a16="http://schemas.microsoft.com/office/drawing/2014/main" id="{D2F2C4CF-A851-4582-90D1-AD0123133DD8}"/>
              </a:ext>
            </a:extLst>
          </p:cNvPr>
          <p:cNvSpPr>
            <a:spLocks noGrp="1"/>
          </p:cNvSpPr>
          <p:nvPr>
            <p:ph type="title"/>
          </p:nvPr>
        </p:nvSpPr>
        <p:spPr>
          <a:xfrm>
            <a:off x="914400" y="2916000"/>
            <a:ext cx="10440000" cy="646331"/>
          </a:xfrm>
        </p:spPr>
        <p:txBody>
          <a:bodyPr anchor="ctr" anchorCtr="0"/>
          <a:lstStyle>
            <a:lvl1pPr>
              <a:defRPr sz="3600" b="0">
                <a:solidFill>
                  <a:schemeClr val="bg1"/>
                </a:solidFill>
              </a:defRPr>
            </a:lvl1pPr>
          </a:lstStyle>
          <a:p>
            <a:r>
              <a:rPr lang="en-US"/>
              <a:t>Click to edit Master title style</a:t>
            </a:r>
          </a:p>
        </p:txBody>
      </p:sp>
    </p:spTree>
    <p:extLst>
      <p:ext uri="{BB962C8B-B14F-4D97-AF65-F5344CB8AC3E}">
        <p14:creationId xmlns:p14="http://schemas.microsoft.com/office/powerpoint/2010/main" val="3999310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lgn="ctr">
              <a:defRPr>
                <a:solidFill>
                  <a:schemeClr val="tx1"/>
                </a:solidFill>
              </a:defRPr>
            </a:lvl1pPr>
          </a:lstStyle>
          <a:p>
            <a:r>
              <a:rPr lang="en-CA"/>
              <a:t>CONFIDENTIAL: This document is for discussion only and is not for circulation to the public. </a:t>
            </a: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8834F8B-9DBE-4684-A222-1DB2782FF993}" type="slidenum">
              <a:rPr lang="en-US" smtClean="0"/>
              <a:pPr/>
              <a:t>‹N°›</a:t>
            </a:fld>
            <a:endParaRPr lang="en-US"/>
          </a:p>
        </p:txBody>
      </p:sp>
      <p:sp>
        <p:nvSpPr>
          <p:cNvPr id="6" name="Text Placeholder 7">
            <a:extLst>
              <a:ext uri="{FF2B5EF4-FFF2-40B4-BE49-F238E27FC236}">
                <a16:creationId xmlns:a16="http://schemas.microsoft.com/office/drawing/2014/main" id="{5349337D-130B-42C7-9639-B1CA6640B28E}"/>
              </a:ext>
            </a:extLst>
          </p:cNvPr>
          <p:cNvSpPr>
            <a:spLocks noGrp="1"/>
          </p:cNvSpPr>
          <p:nvPr>
            <p:ph type="body" sz="quarter" idx="22" hasCustomPrompt="1"/>
          </p:nvPr>
        </p:nvSpPr>
        <p:spPr>
          <a:xfrm>
            <a:off x="304800" y="5798858"/>
            <a:ext cx="11582400" cy="297454"/>
          </a:xfrm>
        </p:spPr>
        <p:txBody>
          <a:bodyPr anchor="b" anchorCtr="0"/>
          <a:lstStyle>
            <a:lvl1pPr marL="0" indent="0">
              <a:lnSpc>
                <a:spcPct val="100000"/>
              </a:lnSpc>
              <a:spcBef>
                <a:spcPts val="0"/>
              </a:spcBef>
              <a:spcAft>
                <a:spcPts val="0"/>
              </a:spcAft>
              <a:tabLst/>
              <a:defRPr sz="1333" b="0">
                <a:solidFill>
                  <a:schemeClr val="tx1"/>
                </a:solidFill>
                <a:latin typeface="Arial Narrow" panose="020B0606020202030204" pitchFamily="34" charset="0"/>
              </a:defRPr>
            </a:lvl1pPr>
          </a:lstStyle>
          <a:p>
            <a:pPr lvl="0"/>
            <a:r>
              <a:rPr lang="en-US"/>
              <a:t>Click to insert footer</a:t>
            </a:r>
          </a:p>
        </p:txBody>
      </p:sp>
    </p:spTree>
    <p:extLst>
      <p:ext uri="{BB962C8B-B14F-4D97-AF65-F5344CB8AC3E}">
        <p14:creationId xmlns:p14="http://schemas.microsoft.com/office/powerpoint/2010/main" val="2199923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_NO LOGO">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23F2A-8B95-466A-80A8-E1E2FA01ECF8}"/>
              </a:ext>
            </a:extLst>
          </p:cNvPr>
          <p:cNvSpPr>
            <a:spLocks noGrp="1"/>
          </p:cNvSpPr>
          <p:nvPr>
            <p:ph sz="quarter" idx="15"/>
          </p:nvPr>
        </p:nvSpPr>
        <p:spPr>
          <a:xfrm>
            <a:off x="228600" y="1143000"/>
            <a:ext cx="1170432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7">
            <a:extLst>
              <a:ext uri="{FF2B5EF4-FFF2-40B4-BE49-F238E27FC236}">
                <a16:creationId xmlns:a16="http://schemas.microsoft.com/office/drawing/2014/main" id="{C77C6DB6-E4A2-4A22-A3FD-3599A9FBF543}"/>
              </a:ext>
            </a:extLst>
          </p:cNvPr>
          <p:cNvSpPr>
            <a:spLocks noGrp="1"/>
          </p:cNvSpPr>
          <p:nvPr>
            <p:ph type="body" sz="quarter" idx="13" hasCustomPrompt="1"/>
          </p:nvPr>
        </p:nvSpPr>
        <p:spPr>
          <a:xfrm>
            <a:off x="228600" y="6080760"/>
            <a:ext cx="11704320" cy="261610"/>
          </a:xfrm>
        </p:spPr>
        <p:txBody>
          <a:bodyPr anchor="b" anchorCtr="0">
            <a:spAutoFit/>
          </a:bodyPr>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3" name="Title 2">
            <a:extLst>
              <a:ext uri="{FF2B5EF4-FFF2-40B4-BE49-F238E27FC236}">
                <a16:creationId xmlns:a16="http://schemas.microsoft.com/office/drawing/2014/main" id="{BA19B406-78D4-4A06-9CED-49E268625224}"/>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9FB3D766-4AD5-486D-A6AE-9DEE03CE94A9}"/>
              </a:ext>
            </a:extLst>
          </p:cNvPr>
          <p:cNvSpPr>
            <a:spLocks noGrp="1"/>
          </p:cNvSpPr>
          <p:nvPr>
            <p:ph type="ftr" sz="quarter" idx="16"/>
          </p:nvPr>
        </p:nvSpPr>
        <p:spPr/>
        <p:txBody>
          <a:bodyPr/>
          <a:lstStyle/>
          <a:p>
            <a:pPr algn="ctr"/>
            <a:r>
              <a:rPr lang="en-CA"/>
              <a:t>CONFIDENTIAL</a:t>
            </a:r>
          </a:p>
        </p:txBody>
      </p:sp>
      <p:sp>
        <p:nvSpPr>
          <p:cNvPr id="6" name="Slide Number Placeholder 5">
            <a:extLst>
              <a:ext uri="{FF2B5EF4-FFF2-40B4-BE49-F238E27FC236}">
                <a16:creationId xmlns:a16="http://schemas.microsoft.com/office/drawing/2014/main" id="{9908AFCD-7D88-45F6-9286-78744F72751D}"/>
              </a:ext>
            </a:extLst>
          </p:cNvPr>
          <p:cNvSpPr>
            <a:spLocks noGrp="1"/>
          </p:cNvSpPr>
          <p:nvPr>
            <p:ph type="sldNum" sz="quarter" idx="17"/>
          </p:nvPr>
        </p:nvSpPr>
        <p:spPr/>
        <p:txBody>
          <a:bodyPr/>
          <a:lstStyle/>
          <a:p>
            <a:fld id="{98834F8B-9DBE-4684-A222-1DB2782FF993}" type="slidenum">
              <a:rPr lang="en-US" smtClean="0"/>
              <a:pPr/>
              <a:t>‹N°›</a:t>
            </a:fld>
            <a:endParaRPr lang="en-US"/>
          </a:p>
        </p:txBody>
      </p:sp>
    </p:spTree>
    <p:extLst>
      <p:ext uri="{BB962C8B-B14F-4D97-AF65-F5344CB8AC3E}">
        <p14:creationId xmlns:p14="http://schemas.microsoft.com/office/powerpoint/2010/main" val="1974773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lgn="ctr">
              <a:defRPr>
                <a:solidFill>
                  <a:schemeClr val="tx1"/>
                </a:solidFill>
              </a:defRPr>
            </a:lvl1pPr>
          </a:lstStyle>
          <a:p>
            <a:r>
              <a:rPr lang="en-CA"/>
              <a:t>CONFIDENTIAL: This document is for discussion only and is not for circulation to the public. </a:t>
            </a: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8834F8B-9DBE-4684-A222-1DB2782FF993}" type="slidenum">
              <a:rPr lang="en-US" smtClean="0"/>
              <a:pPr/>
              <a:t>‹N°›</a:t>
            </a:fld>
            <a:endParaRPr lang="en-US"/>
          </a:p>
        </p:txBody>
      </p:sp>
      <p:sp>
        <p:nvSpPr>
          <p:cNvPr id="6" name="Text Placeholder 7">
            <a:extLst>
              <a:ext uri="{FF2B5EF4-FFF2-40B4-BE49-F238E27FC236}">
                <a16:creationId xmlns:a16="http://schemas.microsoft.com/office/drawing/2014/main" id="{5349337D-130B-42C7-9639-B1CA6640B28E}"/>
              </a:ext>
            </a:extLst>
          </p:cNvPr>
          <p:cNvSpPr>
            <a:spLocks noGrp="1"/>
          </p:cNvSpPr>
          <p:nvPr>
            <p:ph type="body" sz="quarter" idx="22" hasCustomPrompt="1"/>
          </p:nvPr>
        </p:nvSpPr>
        <p:spPr>
          <a:xfrm>
            <a:off x="304800" y="5798858"/>
            <a:ext cx="11582400" cy="297454"/>
          </a:xfrm>
        </p:spPr>
        <p:txBody>
          <a:bodyPr anchor="b" anchorCtr="0"/>
          <a:lstStyle>
            <a:lvl1pPr marL="0" indent="0">
              <a:lnSpc>
                <a:spcPct val="100000"/>
              </a:lnSpc>
              <a:spcBef>
                <a:spcPts val="0"/>
              </a:spcBef>
              <a:spcAft>
                <a:spcPts val="0"/>
              </a:spcAft>
              <a:tabLst/>
              <a:defRPr sz="1333" b="0">
                <a:solidFill>
                  <a:schemeClr val="tx1"/>
                </a:solidFill>
                <a:latin typeface="Arial Narrow" panose="020B0606020202030204" pitchFamily="34" charset="0"/>
              </a:defRPr>
            </a:lvl1pPr>
          </a:lstStyle>
          <a:p>
            <a:pPr lvl="0"/>
            <a:r>
              <a:rPr lang="en-US"/>
              <a:t>Click to insert footer</a:t>
            </a:r>
          </a:p>
        </p:txBody>
      </p:sp>
    </p:spTree>
    <p:extLst>
      <p:ext uri="{BB962C8B-B14F-4D97-AF65-F5344CB8AC3E}">
        <p14:creationId xmlns:p14="http://schemas.microsoft.com/office/powerpoint/2010/main" val="101078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02226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re de section_Rouge et im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7B5DA1D-6B57-4D5D-B9C0-1576CE6A67D3}"/>
              </a:ext>
            </a:extLst>
          </p:cNvPr>
          <p:cNvSpPr>
            <a:spLocks noGrp="1"/>
          </p:cNvSpPr>
          <p:nvPr>
            <p:ph type="title"/>
          </p:nvPr>
        </p:nvSpPr>
        <p:spPr>
          <a:xfrm>
            <a:off x="228600" y="2743200"/>
            <a:ext cx="5623560" cy="646331"/>
          </a:xfrm>
        </p:spPr>
        <p:txBody>
          <a:bodyPr>
            <a:spAutoFit/>
          </a:bodyPr>
          <a:lstStyle>
            <a:lvl1pPr>
              <a:defRPr>
                <a:solidFill>
                  <a:schemeClr val="bg1"/>
                </a:solidFill>
              </a:defRPr>
            </a:lvl1pPr>
          </a:lstStyle>
          <a:p>
            <a:r>
              <a:rPr lang="fr-FR"/>
              <a:t>Modifiez le style du titre</a:t>
            </a:r>
            <a:endParaRPr lang="fr-CA"/>
          </a:p>
        </p:txBody>
      </p:sp>
      <p:sp>
        <p:nvSpPr>
          <p:cNvPr id="8" name="Espace réservé du texte 7">
            <a:extLst>
              <a:ext uri="{FF2B5EF4-FFF2-40B4-BE49-F238E27FC236}">
                <a16:creationId xmlns:a16="http://schemas.microsoft.com/office/drawing/2014/main" id="{EF6D2748-6B6A-40B4-ADB2-BF4A382461F7}"/>
              </a:ext>
            </a:extLst>
          </p:cNvPr>
          <p:cNvSpPr>
            <a:spLocks noGrp="1"/>
          </p:cNvSpPr>
          <p:nvPr>
            <p:ph type="body" sz="quarter" idx="16"/>
          </p:nvPr>
        </p:nvSpPr>
        <p:spPr>
          <a:xfrm>
            <a:off x="228599" y="3383280"/>
            <a:ext cx="5623560" cy="860425"/>
          </a:xfrm>
        </p:spPr>
        <p:txBody>
          <a:bodyPr>
            <a:spAutoFit/>
          </a:bodyPr>
          <a:lstStyle>
            <a:lvl1pPr>
              <a:defRPr>
                <a:solidFill>
                  <a:schemeClr val="bg1"/>
                </a:solidFill>
              </a:defRPr>
            </a:lvl1pPr>
          </a:lstStyle>
          <a:p>
            <a:pPr lvl="0"/>
            <a:r>
              <a:rPr lang="fr-FR"/>
              <a:t>Cliquez pour modifier les styles du texte du masque</a:t>
            </a:r>
          </a:p>
        </p:txBody>
      </p:sp>
      <p:sp>
        <p:nvSpPr>
          <p:cNvPr id="2" name="Footer Placeholder 1">
            <a:extLst>
              <a:ext uri="{FF2B5EF4-FFF2-40B4-BE49-F238E27FC236}">
                <a16:creationId xmlns:a16="http://schemas.microsoft.com/office/drawing/2014/main" id="{5B97744E-D1F5-4809-907B-E8BE1B01464C}"/>
              </a:ext>
            </a:extLst>
          </p:cNvPr>
          <p:cNvSpPr>
            <a:spLocks noGrp="1"/>
          </p:cNvSpPr>
          <p:nvPr>
            <p:ph type="ftr" sz="quarter" idx="14"/>
          </p:nvPr>
        </p:nvSpPr>
        <p:spPr>
          <a:xfrm>
            <a:off x="1737360" y="6473039"/>
            <a:ext cx="4114800" cy="184666"/>
          </a:xfrm>
        </p:spPr>
        <p:txBody>
          <a:bodyPr>
            <a:spAutoFit/>
          </a:bodyPr>
          <a:lstStyle>
            <a:lvl1pPr algn="r">
              <a:defRPr>
                <a:solidFill>
                  <a:schemeClr val="bg1"/>
                </a:solidFill>
              </a:defRPr>
            </a:lvl1pPr>
          </a:lstStyle>
          <a:p>
            <a:r>
              <a:rPr lang="en-CA"/>
              <a:t>CONFIDENTIEL</a:t>
            </a:r>
          </a:p>
        </p:txBody>
      </p:sp>
      <p:sp>
        <p:nvSpPr>
          <p:cNvPr id="5" name="Slide Number Placeholder 4">
            <a:extLst>
              <a:ext uri="{FF2B5EF4-FFF2-40B4-BE49-F238E27FC236}">
                <a16:creationId xmlns:a16="http://schemas.microsoft.com/office/drawing/2014/main" id="{66D018F0-CFAF-4FC6-8154-C95C618F07DB}"/>
              </a:ext>
            </a:extLst>
          </p:cNvPr>
          <p:cNvSpPr>
            <a:spLocks noGrp="1"/>
          </p:cNvSpPr>
          <p:nvPr>
            <p:ph type="sldNum" sz="quarter" idx="15"/>
          </p:nvPr>
        </p:nvSpPr>
        <p:spPr/>
        <p:txBody>
          <a:bodyPr/>
          <a:lstStyle/>
          <a:p>
            <a:fld id="{B2135172-C026-4CB8-A306-6A9A76C20BFC}" type="slidenum">
              <a:rPr lang="en-CA" smtClean="0"/>
              <a:pPr/>
              <a:t>‹N°›</a:t>
            </a:fld>
            <a:endParaRPr lang="en-CA"/>
          </a:p>
        </p:txBody>
      </p:sp>
      <p:sp>
        <p:nvSpPr>
          <p:cNvPr id="7" name="Picture Placeholder 6">
            <a:extLst>
              <a:ext uri="{FF2B5EF4-FFF2-40B4-BE49-F238E27FC236}">
                <a16:creationId xmlns:a16="http://schemas.microsoft.com/office/drawing/2014/main" id="{E6842A33-32CE-446C-AD25-2E3EC6B72CD8}"/>
              </a:ext>
              <a:ext uri="{C183D7F6-B498-43B3-948B-1728B52AA6E4}">
                <adec:decorative xmlns:adec="http://schemas.microsoft.com/office/drawing/2017/decorative" val="1"/>
              </a:ext>
            </a:extLst>
          </p:cNvPr>
          <p:cNvSpPr>
            <a:spLocks noGrp="1"/>
          </p:cNvSpPr>
          <p:nvPr>
            <p:ph type="pic" sz="quarter" idx="12" hasCustomPrompt="1"/>
          </p:nvPr>
        </p:nvSpPr>
        <p:spPr>
          <a:xfrm>
            <a:off x="6096000" y="0"/>
            <a:ext cx="6096000" cy="6858000"/>
          </a:xfrm>
          <a:prstGeom prst="rect">
            <a:avLst/>
          </a:prstGeom>
        </p:spPr>
        <p:txBody>
          <a:bodyPr anchor="ctr" anchorCtr="1">
            <a:noAutofit/>
          </a:bodyPr>
          <a:lstStyle>
            <a:lvl1pPr>
              <a:defRPr sz="1800"/>
            </a:lvl1pPr>
          </a:lstStyle>
          <a:p>
            <a:r>
              <a:rPr lang="fr-CA"/>
              <a:t>Cliquer sur l’icône pour insérer la photographie secondaire</a:t>
            </a:r>
            <a:endParaRPr lang="en-CA"/>
          </a:p>
        </p:txBody>
      </p:sp>
    </p:spTree>
    <p:extLst>
      <p:ext uri="{BB962C8B-B14F-4D97-AF65-F5344CB8AC3E}">
        <p14:creationId xmlns:p14="http://schemas.microsoft.com/office/powerpoint/2010/main" val="2566904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CA9397-67B6-4525-8E30-152E92022601}"/>
              </a:ext>
            </a:extLst>
          </p:cNvPr>
          <p:cNvSpPr>
            <a:spLocks noGrp="1"/>
          </p:cNvSpPr>
          <p:nvPr>
            <p:ph type="title"/>
          </p:nvPr>
        </p:nvSpPr>
        <p:spPr/>
        <p:txBody>
          <a:bodyPr>
            <a:spAutoFit/>
          </a:bodyPr>
          <a:lstStyle/>
          <a:p>
            <a:r>
              <a:rPr lang="en-US"/>
              <a:t>Click to edit Master title style</a:t>
            </a:r>
            <a:endParaRPr lang="en-CA"/>
          </a:p>
        </p:txBody>
      </p:sp>
      <p:sp>
        <p:nvSpPr>
          <p:cNvPr id="11" name="Text Placeholder 10">
            <a:extLst>
              <a:ext uri="{FF2B5EF4-FFF2-40B4-BE49-F238E27FC236}">
                <a16:creationId xmlns:a16="http://schemas.microsoft.com/office/drawing/2014/main" id="{66B7B4B0-D9FE-4599-B83B-822197DCD923}"/>
              </a:ext>
            </a:extLst>
          </p:cNvPr>
          <p:cNvSpPr>
            <a:spLocks noGrp="1"/>
          </p:cNvSpPr>
          <p:nvPr>
            <p:ph type="body" sz="quarter" idx="13"/>
          </p:nvPr>
        </p:nvSpPr>
        <p:spPr>
          <a:xfrm>
            <a:off x="228600" y="3383280"/>
            <a:ext cx="10972800" cy="332399"/>
          </a:xfrm>
        </p:spPr>
        <p:txBody>
          <a:bodyPr>
            <a:spAutoFit/>
          </a:bodyPr>
          <a:lstStyle/>
          <a:p>
            <a:pPr lvl="0"/>
            <a:r>
              <a:rPr lang="en-US"/>
              <a:t>Click to edit Master text styles</a:t>
            </a:r>
            <a:endParaRPr lang="en-CA"/>
          </a:p>
        </p:txBody>
      </p:sp>
      <p:sp>
        <p:nvSpPr>
          <p:cNvPr id="7" name="Date Placeholder 6">
            <a:extLst>
              <a:ext uri="{FF2B5EF4-FFF2-40B4-BE49-F238E27FC236}">
                <a16:creationId xmlns:a16="http://schemas.microsoft.com/office/drawing/2014/main" id="{E0E8C9D8-9143-423A-B641-FB312CF91E70}"/>
              </a:ext>
            </a:extLst>
          </p:cNvPr>
          <p:cNvSpPr>
            <a:spLocks noGrp="1"/>
          </p:cNvSpPr>
          <p:nvPr>
            <p:ph type="dt" sz="half" idx="12"/>
          </p:nvPr>
        </p:nvSpPr>
        <p:spPr/>
        <p:txBody>
          <a:bodyPr>
            <a:spAutoFit/>
          </a:bodyPr>
          <a:lstStyle/>
          <a:p>
            <a:r>
              <a:rPr lang="en-US"/>
              <a:t>[Month] [Day], [Year]</a:t>
            </a:r>
            <a:endParaRPr lang="en-CA"/>
          </a:p>
        </p:txBody>
      </p:sp>
      <p:sp>
        <p:nvSpPr>
          <p:cNvPr id="2" name="Footer Placeholder 1">
            <a:extLst>
              <a:ext uri="{FF2B5EF4-FFF2-40B4-BE49-F238E27FC236}">
                <a16:creationId xmlns:a16="http://schemas.microsoft.com/office/drawing/2014/main" id="{D3B15DB9-9BD2-465B-BC0D-433F5090FA5A}"/>
              </a:ext>
            </a:extLst>
          </p:cNvPr>
          <p:cNvSpPr>
            <a:spLocks noGrp="1"/>
          </p:cNvSpPr>
          <p:nvPr>
            <p:ph type="ftr" sz="quarter" idx="14"/>
          </p:nvPr>
        </p:nvSpPr>
        <p:spPr/>
        <p:txBody>
          <a:bodyPr/>
          <a:lstStyle/>
          <a:p>
            <a:r>
              <a:rPr lang="en-CA"/>
              <a:t>CONFIDENTIAL</a:t>
            </a:r>
          </a:p>
        </p:txBody>
      </p:sp>
    </p:spTree>
    <p:extLst>
      <p:ext uri="{BB962C8B-B14F-4D97-AF65-F5344CB8AC3E}">
        <p14:creationId xmlns:p14="http://schemas.microsoft.com/office/powerpoint/2010/main" val="3753215720"/>
      </p:ext>
    </p:extLst>
  </p:cSld>
  <p:clrMapOvr>
    <a:masterClrMapping/>
  </p:clrMapOvr>
  <p:extLst>
    <p:ext uri="{DCECCB84-F9BA-43D5-87BE-67443E8EF086}">
      <p15:sldGuideLst xmlns:p15="http://schemas.microsoft.com/office/powerpoint/2012/main">
        <p15:guide id="1" orient="horz" pos="2160" userDrawn="1">
          <p15:clr>
            <a:srgbClr val="FBAE40"/>
          </p15:clr>
        </p15:guide>
        <p15:guide id="3" orient="horz" pos="596" userDrawn="1">
          <p15:clr>
            <a:srgbClr val="FBAE40"/>
          </p15:clr>
        </p15:guide>
        <p15:guide id="4" orient="horz" pos="279" userDrawn="1">
          <p15:clr>
            <a:srgbClr val="FBAE40"/>
          </p15:clr>
        </p15:guide>
        <p15:guide id="6" orient="horz" pos="4176" userDrawn="1">
          <p15:clr>
            <a:srgbClr val="FBAE40"/>
          </p15:clr>
        </p15:guide>
        <p15:guide id="7" orient="horz" pos="408" userDrawn="1">
          <p15:clr>
            <a:srgbClr val="FBAE40"/>
          </p15:clr>
        </p15:guide>
        <p15:guide id="8" orient="horz" pos="4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NO LOGO">
    <p:bg>
      <p:bgPr>
        <a:solidFill>
          <a:schemeClr val="bg1"/>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CFED2BD6-656C-4397-957D-566C1FE0CD9C}"/>
              </a:ext>
            </a:extLst>
          </p:cNvPr>
          <p:cNvSpPr>
            <a:spLocks noGrp="1"/>
          </p:cNvSpPr>
          <p:nvPr>
            <p:ph type="body" sz="quarter" idx="13" hasCustomPrompt="1"/>
          </p:nvPr>
        </p:nvSpPr>
        <p:spPr>
          <a:xfrm>
            <a:off x="228600" y="6080760"/>
            <a:ext cx="11704320" cy="261610"/>
          </a:xfrm>
        </p:spPr>
        <p:txBody>
          <a:bodyPr anchor="b" anchorCtr="0">
            <a:spAutoFit/>
          </a:bodyPr>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4" name="Title 3">
            <a:extLst>
              <a:ext uri="{FF2B5EF4-FFF2-40B4-BE49-F238E27FC236}">
                <a16:creationId xmlns:a16="http://schemas.microsoft.com/office/drawing/2014/main" id="{E39220D4-9D3E-4F50-93B8-98A1FDD23483}"/>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3E65C8E7-CADE-4346-BE67-088CB337165F}"/>
              </a:ext>
            </a:extLst>
          </p:cNvPr>
          <p:cNvSpPr>
            <a:spLocks noGrp="1"/>
          </p:cNvSpPr>
          <p:nvPr>
            <p:ph type="ftr" sz="quarter" idx="14"/>
          </p:nvPr>
        </p:nvSpPr>
        <p:spPr/>
        <p:txBody>
          <a:bodyPr/>
          <a:lstStyle/>
          <a:p>
            <a:pPr algn="ctr"/>
            <a:r>
              <a:rPr lang="en-CA"/>
              <a:t>CONFIDENTIAL</a:t>
            </a:r>
          </a:p>
        </p:txBody>
      </p:sp>
      <p:sp>
        <p:nvSpPr>
          <p:cNvPr id="8" name="Slide Number Placeholder 7">
            <a:extLst>
              <a:ext uri="{FF2B5EF4-FFF2-40B4-BE49-F238E27FC236}">
                <a16:creationId xmlns:a16="http://schemas.microsoft.com/office/drawing/2014/main" id="{D302F0F9-3622-43F1-9DDB-1E80EE5C4D62}"/>
              </a:ext>
            </a:extLst>
          </p:cNvPr>
          <p:cNvSpPr>
            <a:spLocks noGrp="1"/>
          </p:cNvSpPr>
          <p:nvPr>
            <p:ph type="sldNum" sz="quarter" idx="15"/>
          </p:nvPr>
        </p:nvSpPr>
        <p:spPr/>
        <p:txBody>
          <a:bodyPr/>
          <a:lstStyle/>
          <a:p>
            <a:fld id="{98834F8B-9DBE-4684-A222-1DB2782FF993}" type="slidenum">
              <a:rPr lang="en-US" smtClean="0"/>
              <a:pPr/>
              <a:t>‹N°›</a:t>
            </a:fld>
            <a:endParaRPr lang="en-US"/>
          </a:p>
        </p:txBody>
      </p:sp>
    </p:spTree>
    <p:extLst>
      <p:ext uri="{BB962C8B-B14F-4D97-AF65-F5344CB8AC3E}">
        <p14:creationId xmlns:p14="http://schemas.microsoft.com/office/powerpoint/2010/main" val="29462632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_Presenter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E82A-D90A-4D5C-BFD4-FA94ECBD3A73}"/>
              </a:ext>
            </a:extLst>
          </p:cNvPr>
          <p:cNvSpPr>
            <a:spLocks noGrp="1"/>
          </p:cNvSpPr>
          <p:nvPr>
            <p:ph type="title"/>
          </p:nvPr>
        </p:nvSpPr>
        <p:spPr>
          <a:xfrm>
            <a:off x="228600" y="2057400"/>
            <a:ext cx="10972800" cy="498598"/>
          </a:xfrm>
        </p:spPr>
        <p:txBody>
          <a:bodyPr>
            <a:spAutoFit/>
          </a:bodyPr>
          <a:lstStyle>
            <a:lvl1pPr>
              <a:defRPr>
                <a:solidFill>
                  <a:schemeClr val="bg1"/>
                </a:solidFill>
              </a:defRPr>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32A615FA-FA66-4BB6-834F-C1A768C2CF63}"/>
              </a:ext>
            </a:extLst>
          </p:cNvPr>
          <p:cNvSpPr>
            <a:spLocks noGrp="1"/>
          </p:cNvSpPr>
          <p:nvPr>
            <p:ph type="body" sz="quarter" idx="12"/>
          </p:nvPr>
        </p:nvSpPr>
        <p:spPr>
          <a:xfrm>
            <a:off x="228600" y="2743200"/>
            <a:ext cx="10972800" cy="3323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8" name="Text Placeholder 7">
            <a:extLst>
              <a:ext uri="{FF2B5EF4-FFF2-40B4-BE49-F238E27FC236}">
                <a16:creationId xmlns:a16="http://schemas.microsoft.com/office/drawing/2014/main" id="{1873364F-E0D1-49A3-98DB-BB260BDD038B}"/>
              </a:ext>
            </a:extLst>
          </p:cNvPr>
          <p:cNvSpPr>
            <a:spLocks noGrp="1"/>
          </p:cNvSpPr>
          <p:nvPr>
            <p:ph type="body" sz="quarter" idx="13" hasCustomPrompt="1"/>
          </p:nvPr>
        </p:nvSpPr>
        <p:spPr>
          <a:xfrm>
            <a:off x="228600" y="3657600"/>
            <a:ext cx="10972800" cy="636072"/>
          </a:xfrm>
        </p:spPr>
        <p:txBody>
          <a:bodyPr>
            <a:spAutoFit/>
          </a:bodyPr>
          <a:lstStyle>
            <a:lvl1pPr>
              <a:lnSpc>
                <a:spcPct val="100000"/>
              </a:lnSpc>
              <a:spcAft>
                <a:spcPts val="400"/>
              </a:spcAft>
              <a:defRPr sz="2000">
                <a:solidFill>
                  <a:schemeClr val="bg1"/>
                </a:solidFill>
              </a:defRPr>
            </a:lvl1pPr>
            <a:lvl2pPr marL="0" indent="0">
              <a:lnSpc>
                <a:spcPct val="100000"/>
              </a:lnSpc>
              <a:spcBef>
                <a:spcPts val="0"/>
              </a:spcBef>
              <a:buNone/>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insert presenter name</a:t>
            </a:r>
          </a:p>
          <a:p>
            <a:pPr lvl="1"/>
            <a:r>
              <a:rPr lang="en-US"/>
              <a:t>Second level</a:t>
            </a:r>
            <a:endParaRPr lang="en-CA"/>
          </a:p>
        </p:txBody>
      </p:sp>
      <p:sp>
        <p:nvSpPr>
          <p:cNvPr id="3" name="Date Placeholder 2">
            <a:extLst>
              <a:ext uri="{FF2B5EF4-FFF2-40B4-BE49-F238E27FC236}">
                <a16:creationId xmlns:a16="http://schemas.microsoft.com/office/drawing/2014/main" id="{43A7E79D-A8D7-4FA4-972F-462C78D2DB22}"/>
              </a:ext>
            </a:extLst>
          </p:cNvPr>
          <p:cNvSpPr>
            <a:spLocks noGrp="1"/>
          </p:cNvSpPr>
          <p:nvPr>
            <p:ph type="dt" sz="half" idx="10"/>
          </p:nvPr>
        </p:nvSpPr>
        <p:spPr>
          <a:xfrm>
            <a:off x="228600" y="5029200"/>
            <a:ext cx="10972800" cy="246221"/>
          </a:xfrm>
        </p:spPr>
        <p:txBody>
          <a:bodyPr>
            <a:spAutoFit/>
          </a:bodyPr>
          <a:lstStyle>
            <a:lvl1pPr>
              <a:defRPr>
                <a:solidFill>
                  <a:schemeClr val="bg1"/>
                </a:solidFill>
              </a:defRPr>
            </a:lvl1pPr>
          </a:lstStyle>
          <a:p>
            <a:r>
              <a:rPr lang="en-US"/>
              <a:t>[Month] [Day], [Year]</a:t>
            </a:r>
            <a:endParaRPr lang="en-CA"/>
          </a:p>
        </p:txBody>
      </p:sp>
      <p:sp>
        <p:nvSpPr>
          <p:cNvPr id="4" name="Footer Placeholder 3">
            <a:extLst>
              <a:ext uri="{FF2B5EF4-FFF2-40B4-BE49-F238E27FC236}">
                <a16:creationId xmlns:a16="http://schemas.microsoft.com/office/drawing/2014/main" id="{FE0D0759-A96B-44BC-802D-EC01E97E2C90}"/>
              </a:ext>
            </a:extLst>
          </p:cNvPr>
          <p:cNvSpPr>
            <a:spLocks noGrp="1"/>
          </p:cNvSpPr>
          <p:nvPr>
            <p:ph type="ftr" sz="quarter" idx="11"/>
          </p:nvPr>
        </p:nvSpPr>
        <p:spPr/>
        <p:txBody>
          <a:bodyPr/>
          <a:lstStyle>
            <a:lvl1pPr>
              <a:defRPr>
                <a:solidFill>
                  <a:schemeClr val="bg1"/>
                </a:solidFill>
              </a:defRPr>
            </a:lvl1pPr>
          </a:lstStyle>
          <a:p>
            <a:r>
              <a:rPr lang="en-CA"/>
              <a:t>CONFIDENTIAL</a:t>
            </a:r>
          </a:p>
        </p:txBody>
      </p:sp>
    </p:spTree>
    <p:extLst>
      <p:ext uri="{BB962C8B-B14F-4D97-AF65-F5344CB8AC3E}">
        <p14:creationId xmlns:p14="http://schemas.microsoft.com/office/powerpoint/2010/main" val="3560522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44262EC-ACAB-4A60-A7FB-9C307A98D41B}"/>
              </a:ext>
              <a:ext uri="{C183D7F6-B498-43B3-948B-1728B52AA6E4}">
                <adec:decorative xmlns:adec="http://schemas.microsoft.com/office/drawing/2017/decorative" val="1"/>
              </a:ext>
            </a:extLst>
          </p:cNvPr>
          <p:cNvSpPr>
            <a:spLocks noGrp="1"/>
          </p:cNvSpPr>
          <p:nvPr>
            <p:ph type="pic" sz="quarter" idx="12" hasCustomPrompt="1"/>
          </p:nvPr>
        </p:nvSpPr>
        <p:spPr>
          <a:xfrm>
            <a:off x="0" y="1371600"/>
            <a:ext cx="12192000" cy="5486400"/>
          </a:xfrm>
        </p:spPr>
        <p:txBody>
          <a:bodyPr>
            <a:noAutofit/>
          </a:bodyPr>
          <a:lstStyle>
            <a:lvl1pPr algn="ctr">
              <a:defRPr sz="1800"/>
            </a:lvl1pPr>
          </a:lstStyle>
          <a:p>
            <a:r>
              <a:rPr lang="en-CA"/>
              <a:t>Click icon to insert secondary photography</a:t>
            </a:r>
          </a:p>
        </p:txBody>
      </p:sp>
      <p:sp>
        <p:nvSpPr>
          <p:cNvPr id="5" name="Title 4">
            <a:extLst>
              <a:ext uri="{FF2B5EF4-FFF2-40B4-BE49-F238E27FC236}">
                <a16:creationId xmlns:a16="http://schemas.microsoft.com/office/drawing/2014/main" id="{5FD15B86-4CEB-4EA7-AC5E-59736F9836E2}"/>
              </a:ext>
            </a:extLst>
          </p:cNvPr>
          <p:cNvSpPr>
            <a:spLocks noGrp="1"/>
          </p:cNvSpPr>
          <p:nvPr>
            <p:ph type="title"/>
          </p:nvPr>
        </p:nvSpPr>
        <p:spPr>
          <a:xfrm>
            <a:off x="228600" y="2743200"/>
            <a:ext cx="10972800" cy="498598"/>
          </a:xfrm>
        </p:spPr>
        <p:txBody>
          <a:bodyPr>
            <a:spAutoFit/>
          </a:bodyPr>
          <a:lstStyle/>
          <a:p>
            <a:r>
              <a:rPr lang="en-US"/>
              <a:t>Click to edit Master title style</a:t>
            </a:r>
            <a:endParaRPr lang="en-CA"/>
          </a:p>
        </p:txBody>
      </p:sp>
      <p:sp>
        <p:nvSpPr>
          <p:cNvPr id="11" name="Text Placeholder 10">
            <a:extLst>
              <a:ext uri="{FF2B5EF4-FFF2-40B4-BE49-F238E27FC236}">
                <a16:creationId xmlns:a16="http://schemas.microsoft.com/office/drawing/2014/main" id="{951D517C-2835-4784-9B4B-149F898E8EDA}"/>
              </a:ext>
            </a:extLst>
          </p:cNvPr>
          <p:cNvSpPr>
            <a:spLocks noGrp="1"/>
          </p:cNvSpPr>
          <p:nvPr>
            <p:ph type="body" sz="quarter" idx="14"/>
          </p:nvPr>
        </p:nvSpPr>
        <p:spPr>
          <a:xfrm>
            <a:off x="228600" y="3383280"/>
            <a:ext cx="10972800" cy="332399"/>
          </a:xfrm>
        </p:spPr>
        <p:txBody>
          <a:bodyPr>
            <a:spAutoFit/>
          </a:bodyPr>
          <a:lstStyle/>
          <a:p>
            <a:pPr lvl="0"/>
            <a:r>
              <a:rPr lang="en-US"/>
              <a:t>Click to edit Master text styles</a:t>
            </a:r>
            <a:endParaRPr lang="en-CA"/>
          </a:p>
        </p:txBody>
      </p:sp>
      <p:sp>
        <p:nvSpPr>
          <p:cNvPr id="7" name="Date Placeholder 6">
            <a:extLst>
              <a:ext uri="{FF2B5EF4-FFF2-40B4-BE49-F238E27FC236}">
                <a16:creationId xmlns:a16="http://schemas.microsoft.com/office/drawing/2014/main" id="{F4DFC301-33C2-4E66-8AB4-A87EBBEF775D}"/>
              </a:ext>
            </a:extLst>
          </p:cNvPr>
          <p:cNvSpPr>
            <a:spLocks noGrp="1"/>
          </p:cNvSpPr>
          <p:nvPr>
            <p:ph type="dt" sz="half" idx="13"/>
          </p:nvPr>
        </p:nvSpPr>
        <p:spPr>
          <a:xfrm>
            <a:off x="228600" y="4572000"/>
            <a:ext cx="10972800" cy="246221"/>
          </a:xfrm>
        </p:spPr>
        <p:txBody>
          <a:bodyPr>
            <a:spAutoFit/>
          </a:bodyPr>
          <a:lstStyle/>
          <a:p>
            <a:r>
              <a:rPr lang="en-US"/>
              <a:t>[Month] [Day], [Year]</a:t>
            </a:r>
            <a:endParaRPr lang="en-CA"/>
          </a:p>
        </p:txBody>
      </p:sp>
      <p:sp>
        <p:nvSpPr>
          <p:cNvPr id="2" name="Footer Placeholder 1">
            <a:extLst>
              <a:ext uri="{FF2B5EF4-FFF2-40B4-BE49-F238E27FC236}">
                <a16:creationId xmlns:a16="http://schemas.microsoft.com/office/drawing/2014/main" id="{A093E045-7BE6-427A-B27C-5169100D3E02}"/>
              </a:ext>
            </a:extLst>
          </p:cNvPr>
          <p:cNvSpPr>
            <a:spLocks noGrp="1"/>
          </p:cNvSpPr>
          <p:nvPr>
            <p:ph type="ftr" sz="quarter" idx="15"/>
          </p:nvPr>
        </p:nvSpPr>
        <p:spPr/>
        <p:txBody>
          <a:bodyPr/>
          <a:lstStyle/>
          <a:p>
            <a:r>
              <a:rPr lang="en-CA"/>
              <a:t>CONFIDENTIAL</a:t>
            </a:r>
          </a:p>
        </p:txBody>
      </p:sp>
    </p:spTree>
    <p:extLst>
      <p:ext uri="{BB962C8B-B14F-4D97-AF65-F5344CB8AC3E}">
        <p14:creationId xmlns:p14="http://schemas.microsoft.com/office/powerpoint/2010/main" val="26162498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7487" userDrawn="1">
          <p15:clr>
            <a:srgbClr val="FBAE40"/>
          </p15:clr>
        </p15:guide>
        <p15:guide id="3" orient="horz" pos="596" userDrawn="1">
          <p15:clr>
            <a:srgbClr val="FBAE40"/>
          </p15:clr>
        </p15:guide>
        <p15:guide id="4" orient="horz" pos="279" userDrawn="1">
          <p15:clr>
            <a:srgbClr val="FBAE40"/>
          </p15:clr>
        </p15:guide>
        <p15:guide id="5" pos="193" userDrawn="1">
          <p15:clr>
            <a:srgbClr val="FBAE40"/>
          </p15:clr>
        </p15:guide>
        <p15:guide id="6" orient="horz" pos="4176" userDrawn="1">
          <p15:clr>
            <a:srgbClr val="FBAE40"/>
          </p15:clr>
        </p15:guide>
        <p15:guide id="7" orient="horz" pos="408" userDrawn="1">
          <p15:clr>
            <a:srgbClr val="FBAE40"/>
          </p15:clr>
        </p15:guide>
        <p15:guide id="8" orient="horz" pos="45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_1/2 Lt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B6C38E-005E-411B-97E6-B1BE45D3672C}"/>
              </a:ext>
            </a:extLst>
          </p:cNvPr>
          <p:cNvSpPr>
            <a:spLocks noGrp="1"/>
          </p:cNvSpPr>
          <p:nvPr>
            <p:ph type="title"/>
          </p:nvPr>
        </p:nvSpPr>
        <p:spPr>
          <a:xfrm>
            <a:off x="228600" y="2194560"/>
            <a:ext cx="5623560" cy="997196"/>
          </a:xfrm>
        </p:spPr>
        <p:txBody>
          <a:bodyPr>
            <a:spAutoFit/>
          </a:bodyPr>
          <a:lstStyle/>
          <a:p>
            <a:r>
              <a:rPr lang="en-US"/>
              <a:t>Click to edit Master title style</a:t>
            </a:r>
            <a:endParaRPr lang="en-CA"/>
          </a:p>
        </p:txBody>
      </p:sp>
      <p:sp>
        <p:nvSpPr>
          <p:cNvPr id="9" name="Text Placeholder 8">
            <a:extLst>
              <a:ext uri="{FF2B5EF4-FFF2-40B4-BE49-F238E27FC236}">
                <a16:creationId xmlns:a16="http://schemas.microsoft.com/office/drawing/2014/main" id="{1660703E-F0E5-4822-AE30-850C9C32CD61}"/>
              </a:ext>
            </a:extLst>
          </p:cNvPr>
          <p:cNvSpPr>
            <a:spLocks noGrp="1"/>
          </p:cNvSpPr>
          <p:nvPr>
            <p:ph type="body" sz="quarter" idx="13"/>
          </p:nvPr>
        </p:nvSpPr>
        <p:spPr>
          <a:xfrm>
            <a:off x="228600" y="3383280"/>
            <a:ext cx="5623560" cy="332399"/>
          </a:xfrm>
        </p:spPr>
        <p:txBody>
          <a:bodyPr>
            <a:spAutoFit/>
          </a:bodyPr>
          <a:lstStyle/>
          <a:p>
            <a:pPr lvl="0"/>
            <a:r>
              <a:rPr lang="en-US"/>
              <a:t>Click to edit Master text styles</a:t>
            </a:r>
            <a:endParaRPr lang="en-CA"/>
          </a:p>
        </p:txBody>
      </p:sp>
      <p:sp>
        <p:nvSpPr>
          <p:cNvPr id="6" name="Date Placeholder 5">
            <a:extLst>
              <a:ext uri="{FF2B5EF4-FFF2-40B4-BE49-F238E27FC236}">
                <a16:creationId xmlns:a16="http://schemas.microsoft.com/office/drawing/2014/main" id="{B5DD229E-2879-47D9-A7FA-06F78D5B62DB}"/>
              </a:ext>
            </a:extLst>
          </p:cNvPr>
          <p:cNvSpPr>
            <a:spLocks noGrp="1"/>
          </p:cNvSpPr>
          <p:nvPr>
            <p:ph type="dt" sz="half" idx="12"/>
          </p:nvPr>
        </p:nvSpPr>
        <p:spPr>
          <a:xfrm>
            <a:off x="228600" y="4572000"/>
            <a:ext cx="5623560" cy="246221"/>
          </a:xfrm>
        </p:spPr>
        <p:txBody>
          <a:bodyPr>
            <a:spAutoFit/>
          </a:bodyPr>
          <a:lstStyle/>
          <a:p>
            <a:r>
              <a:rPr lang="en-US"/>
              <a:t>[Month] [Day], [Year]</a:t>
            </a:r>
            <a:endParaRPr lang="en-CA"/>
          </a:p>
        </p:txBody>
      </p:sp>
      <p:sp>
        <p:nvSpPr>
          <p:cNvPr id="3" name="Footer Placeholder 2">
            <a:extLst>
              <a:ext uri="{FF2B5EF4-FFF2-40B4-BE49-F238E27FC236}">
                <a16:creationId xmlns:a16="http://schemas.microsoft.com/office/drawing/2014/main" id="{C423A9DC-778A-4BFD-935F-051C94A449C2}"/>
              </a:ext>
            </a:extLst>
          </p:cNvPr>
          <p:cNvSpPr>
            <a:spLocks noGrp="1"/>
          </p:cNvSpPr>
          <p:nvPr>
            <p:ph type="ftr" sz="quarter" idx="10"/>
          </p:nvPr>
        </p:nvSpPr>
        <p:spPr>
          <a:xfrm>
            <a:off x="228600" y="6473952"/>
            <a:ext cx="5623560" cy="169277"/>
          </a:xfrm>
        </p:spPr>
        <p:txBody>
          <a:bodyPr>
            <a:spAutoFit/>
          </a:bodyPr>
          <a:lstStyle/>
          <a:p>
            <a:pPr algn="ctr"/>
            <a:r>
              <a:rPr lang="en-US"/>
              <a:t>CONFIDENTIAL</a:t>
            </a:r>
          </a:p>
        </p:txBody>
      </p:sp>
      <p:sp>
        <p:nvSpPr>
          <p:cNvPr id="8" name="Picture Placeholder 7">
            <a:extLst>
              <a:ext uri="{FF2B5EF4-FFF2-40B4-BE49-F238E27FC236}">
                <a16:creationId xmlns:a16="http://schemas.microsoft.com/office/drawing/2014/main" id="{7035E392-9C44-4633-A511-5967536C8C84}"/>
              </a:ext>
              <a:ext uri="{C183D7F6-B498-43B3-948B-1728B52AA6E4}">
                <adec:decorative xmlns:adec="http://schemas.microsoft.com/office/drawing/2017/decorative" val="1"/>
              </a:ext>
            </a:extLst>
          </p:cNvPr>
          <p:cNvSpPr>
            <a:spLocks noGrp="1"/>
          </p:cNvSpPr>
          <p:nvPr>
            <p:ph type="pic" sz="quarter" idx="11" hasCustomPrompt="1"/>
          </p:nvPr>
        </p:nvSpPr>
        <p:spPr>
          <a:xfrm>
            <a:off x="6096000" y="0"/>
            <a:ext cx="60960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1042560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_1/2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F82CD7-5C7F-43A3-AC7C-1330046BD62F}"/>
              </a:ext>
            </a:extLst>
          </p:cNvPr>
          <p:cNvSpPr>
            <a:spLocks noGrp="1"/>
          </p:cNvSpPr>
          <p:nvPr>
            <p:ph type="title"/>
          </p:nvPr>
        </p:nvSpPr>
        <p:spPr>
          <a:xfrm>
            <a:off x="228600" y="2194560"/>
            <a:ext cx="5623560" cy="997196"/>
          </a:xfrm>
        </p:spPr>
        <p:txBody>
          <a:bodyPr>
            <a:spAutoFit/>
          </a:bodyPr>
          <a:lstStyle>
            <a:lvl1pPr>
              <a:defRPr>
                <a:solidFill>
                  <a:schemeClr val="bg1"/>
                </a:solidFill>
              </a:defRPr>
            </a:lvl1pPr>
          </a:lstStyle>
          <a:p>
            <a:r>
              <a:rPr lang="en-US"/>
              <a:t>Click to edit Master title style</a:t>
            </a:r>
            <a:endParaRPr lang="en-CA"/>
          </a:p>
        </p:txBody>
      </p:sp>
      <p:sp>
        <p:nvSpPr>
          <p:cNvPr id="8" name="Text Placeholder 7">
            <a:extLst>
              <a:ext uri="{FF2B5EF4-FFF2-40B4-BE49-F238E27FC236}">
                <a16:creationId xmlns:a16="http://schemas.microsoft.com/office/drawing/2014/main" id="{C653FC46-999C-4EB8-B114-B5FEE6DB5CA6}"/>
              </a:ext>
            </a:extLst>
          </p:cNvPr>
          <p:cNvSpPr>
            <a:spLocks noGrp="1"/>
          </p:cNvSpPr>
          <p:nvPr>
            <p:ph type="body" sz="quarter" idx="16"/>
          </p:nvPr>
        </p:nvSpPr>
        <p:spPr>
          <a:xfrm>
            <a:off x="228600" y="3383280"/>
            <a:ext cx="5623560" cy="3323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6" name="Date Placeholder 5">
            <a:extLst>
              <a:ext uri="{FF2B5EF4-FFF2-40B4-BE49-F238E27FC236}">
                <a16:creationId xmlns:a16="http://schemas.microsoft.com/office/drawing/2014/main" id="{63AE045D-F8B5-4335-82A2-0AF9E75451F9}"/>
              </a:ext>
            </a:extLst>
          </p:cNvPr>
          <p:cNvSpPr>
            <a:spLocks noGrp="1"/>
          </p:cNvSpPr>
          <p:nvPr>
            <p:ph type="dt" sz="half" idx="15"/>
          </p:nvPr>
        </p:nvSpPr>
        <p:spPr>
          <a:xfrm>
            <a:off x="228600" y="4572000"/>
            <a:ext cx="5623560" cy="246221"/>
          </a:xfrm>
        </p:spPr>
        <p:txBody>
          <a:bodyPr>
            <a:spAutoFit/>
          </a:bodyPr>
          <a:lstStyle>
            <a:lvl1pPr>
              <a:defRPr>
                <a:solidFill>
                  <a:schemeClr val="bg1"/>
                </a:solidFill>
              </a:defRPr>
            </a:lvl1pPr>
          </a:lstStyle>
          <a:p>
            <a:r>
              <a:rPr lang="en-US"/>
              <a:t>[Month] [Day], [Year]</a:t>
            </a:r>
            <a:endParaRPr lang="en-CA"/>
          </a:p>
        </p:txBody>
      </p:sp>
      <p:sp>
        <p:nvSpPr>
          <p:cNvPr id="13" name="Picture Placeholder 12">
            <a:extLst>
              <a:ext uri="{FF2B5EF4-FFF2-40B4-BE49-F238E27FC236}">
                <a16:creationId xmlns:a16="http://schemas.microsoft.com/office/drawing/2014/main" id="{23EC3339-3007-41B5-8F7A-B10142F35DDF}"/>
              </a:ext>
              <a:ext uri="{C183D7F6-B498-43B3-948B-1728B52AA6E4}">
                <adec:decorative xmlns:adec="http://schemas.microsoft.com/office/drawing/2017/decorative" val="1"/>
              </a:ext>
            </a:extLst>
          </p:cNvPr>
          <p:cNvSpPr>
            <a:spLocks noGrp="1"/>
          </p:cNvSpPr>
          <p:nvPr>
            <p:ph type="pic" sz="quarter" idx="14" hasCustomPrompt="1"/>
          </p:nvPr>
        </p:nvSpPr>
        <p:spPr>
          <a:xfrm>
            <a:off x="6096000" y="0"/>
            <a:ext cx="6096000" cy="6858000"/>
          </a:xfrm>
        </p:spPr>
        <p:txBody>
          <a:bodyPr anchor="ctr" anchorCtr="1">
            <a:noAutofit/>
          </a:bodyPr>
          <a:lstStyle>
            <a:lvl1pPr>
              <a:defRPr sz="1800"/>
            </a:lvl1pPr>
          </a:lstStyle>
          <a:p>
            <a:r>
              <a:rPr lang="en-CA"/>
              <a:t>Click icon to insert secondary photography</a:t>
            </a:r>
          </a:p>
        </p:txBody>
      </p:sp>
      <p:sp>
        <p:nvSpPr>
          <p:cNvPr id="2" name="Footer Placeholder 1">
            <a:extLst>
              <a:ext uri="{FF2B5EF4-FFF2-40B4-BE49-F238E27FC236}">
                <a16:creationId xmlns:a16="http://schemas.microsoft.com/office/drawing/2014/main" id="{5CFB71D7-6500-40B3-9E51-E23884AB2145}"/>
              </a:ext>
            </a:extLst>
          </p:cNvPr>
          <p:cNvSpPr>
            <a:spLocks noGrp="1"/>
          </p:cNvSpPr>
          <p:nvPr>
            <p:ph type="ftr" sz="quarter" idx="17"/>
          </p:nvPr>
        </p:nvSpPr>
        <p:spPr>
          <a:xfrm>
            <a:off x="228600" y="6473039"/>
            <a:ext cx="5623560" cy="184666"/>
          </a:xfrm>
        </p:spPr>
        <p:txBody>
          <a:bodyPr/>
          <a:lstStyle>
            <a:lvl1pPr>
              <a:defRPr>
                <a:solidFill>
                  <a:schemeClr val="bg1"/>
                </a:solidFill>
              </a:defRPr>
            </a:lvl1pPr>
          </a:lstStyle>
          <a:p>
            <a:r>
              <a:rPr lang="en-CA"/>
              <a:t>CONFIDENTIAL</a:t>
            </a:r>
          </a:p>
        </p:txBody>
      </p:sp>
    </p:spTree>
    <p:extLst>
      <p:ext uri="{BB962C8B-B14F-4D97-AF65-F5344CB8AC3E}">
        <p14:creationId xmlns:p14="http://schemas.microsoft.com/office/powerpoint/2010/main" val="2429052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_1/2 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D520831-9F56-4AF0-9A74-58FBDE09F8C2}"/>
              </a:ext>
            </a:extLst>
          </p:cNvPr>
          <p:cNvSpPr>
            <a:spLocks noGrp="1"/>
          </p:cNvSpPr>
          <p:nvPr>
            <p:ph type="body" sz="quarter" idx="13"/>
          </p:nvPr>
        </p:nvSpPr>
        <p:spPr>
          <a:xfrm>
            <a:off x="228600" y="3383280"/>
            <a:ext cx="5623560" cy="332399"/>
          </a:xfrm>
        </p:spPr>
        <p:txBody>
          <a:bodyPr anchor="t"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5" name="Date Placeholder 4">
            <a:extLst>
              <a:ext uri="{FF2B5EF4-FFF2-40B4-BE49-F238E27FC236}">
                <a16:creationId xmlns:a16="http://schemas.microsoft.com/office/drawing/2014/main" id="{D467CDC9-BE9A-40CC-94A1-E15E9D4F1C45}"/>
              </a:ext>
            </a:extLst>
          </p:cNvPr>
          <p:cNvSpPr>
            <a:spLocks noGrp="1"/>
          </p:cNvSpPr>
          <p:nvPr>
            <p:ph type="dt" sz="half" idx="12"/>
          </p:nvPr>
        </p:nvSpPr>
        <p:spPr>
          <a:xfrm>
            <a:off x="228600" y="4572000"/>
            <a:ext cx="5623560" cy="246221"/>
          </a:xfrm>
        </p:spPr>
        <p:txBody>
          <a:bodyPr>
            <a:spAutoFit/>
          </a:bodyPr>
          <a:lstStyle>
            <a:lvl1pPr>
              <a:defRPr>
                <a:solidFill>
                  <a:schemeClr val="bg1"/>
                </a:solidFill>
              </a:defRPr>
            </a:lvl1pPr>
          </a:lstStyle>
          <a:p>
            <a:r>
              <a:rPr lang="en-US"/>
              <a:t>[Month] [Day], [Year]</a:t>
            </a:r>
            <a:endParaRPr lang="en-CA"/>
          </a:p>
        </p:txBody>
      </p:sp>
      <p:sp>
        <p:nvSpPr>
          <p:cNvPr id="9" name="Picture Placeholder 8">
            <a:extLst>
              <a:ext uri="{FF2B5EF4-FFF2-40B4-BE49-F238E27FC236}">
                <a16:creationId xmlns:a16="http://schemas.microsoft.com/office/drawing/2014/main" id="{99341B90-7B37-4EC9-A0AF-E6C4E2DDC0C8}"/>
              </a:ext>
              <a:ext uri="{C183D7F6-B498-43B3-948B-1728B52AA6E4}">
                <adec:decorative xmlns:adec="http://schemas.microsoft.com/office/drawing/2017/decorative" val="1"/>
              </a:ext>
            </a:extLst>
          </p:cNvPr>
          <p:cNvSpPr>
            <a:spLocks noGrp="1"/>
          </p:cNvSpPr>
          <p:nvPr>
            <p:ph type="pic" sz="quarter" idx="11" hasCustomPrompt="1"/>
          </p:nvPr>
        </p:nvSpPr>
        <p:spPr>
          <a:xfrm>
            <a:off x="6096000" y="0"/>
            <a:ext cx="6096000" cy="6858000"/>
          </a:xfrm>
        </p:spPr>
        <p:txBody>
          <a:bodyPr anchor="ctr" anchorCtr="1">
            <a:noAutofit/>
          </a:bodyPr>
          <a:lstStyle>
            <a:lvl1pPr>
              <a:defRPr sz="1800"/>
            </a:lvl1pPr>
          </a:lstStyle>
          <a:p>
            <a:r>
              <a:rPr lang="en-CA"/>
              <a:t>Click icon to insert secondary photography</a:t>
            </a:r>
          </a:p>
        </p:txBody>
      </p:sp>
      <p:sp>
        <p:nvSpPr>
          <p:cNvPr id="2" name="Title 1">
            <a:extLst>
              <a:ext uri="{FF2B5EF4-FFF2-40B4-BE49-F238E27FC236}">
                <a16:creationId xmlns:a16="http://schemas.microsoft.com/office/drawing/2014/main" id="{40BE13E3-036C-4CEC-8A2D-37AC48B26D57}"/>
              </a:ext>
            </a:extLst>
          </p:cNvPr>
          <p:cNvSpPr>
            <a:spLocks noGrp="1"/>
          </p:cNvSpPr>
          <p:nvPr>
            <p:ph type="title"/>
          </p:nvPr>
        </p:nvSpPr>
        <p:spPr>
          <a:xfrm>
            <a:off x="228600" y="2194560"/>
            <a:ext cx="5623560" cy="997196"/>
          </a:xfrm>
        </p:spPr>
        <p:txBody>
          <a:bodyPr>
            <a:spAutoFit/>
          </a:bodyPr>
          <a:lstStyle>
            <a:lvl1pPr>
              <a:defRPr>
                <a:solidFill>
                  <a:schemeClr val="bg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5801F9AD-5F3E-4FAA-80AE-1F9CF231ECB7}"/>
              </a:ext>
            </a:extLst>
          </p:cNvPr>
          <p:cNvSpPr>
            <a:spLocks noGrp="1"/>
          </p:cNvSpPr>
          <p:nvPr>
            <p:ph type="ftr" sz="quarter" idx="14"/>
          </p:nvPr>
        </p:nvSpPr>
        <p:spPr>
          <a:xfrm>
            <a:off x="228600" y="6473039"/>
            <a:ext cx="5623560" cy="184666"/>
          </a:xfrm>
        </p:spPr>
        <p:txBody>
          <a:bodyPr/>
          <a:lstStyle>
            <a:lvl1pPr>
              <a:defRPr>
                <a:solidFill>
                  <a:schemeClr val="bg1"/>
                </a:solidFill>
              </a:defRPr>
            </a:lvl1pPr>
          </a:lstStyle>
          <a:p>
            <a:r>
              <a:rPr lang="en-CA"/>
              <a:t>CONFIDENTIAL</a:t>
            </a:r>
          </a:p>
        </p:txBody>
      </p:sp>
    </p:spTree>
    <p:extLst>
      <p:ext uri="{BB962C8B-B14F-4D97-AF65-F5344CB8AC3E}">
        <p14:creationId xmlns:p14="http://schemas.microsoft.com/office/powerpoint/2010/main" val="2244925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_1/2 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B86DEA9-88CB-46B0-ADB2-9FDDBCDFE658}"/>
              </a:ext>
            </a:extLst>
          </p:cNvPr>
          <p:cNvSpPr>
            <a:spLocks noGrp="1"/>
          </p:cNvSpPr>
          <p:nvPr>
            <p:ph type="body" sz="quarter" idx="13"/>
          </p:nvPr>
        </p:nvSpPr>
        <p:spPr>
          <a:xfrm>
            <a:off x="228600" y="3383280"/>
            <a:ext cx="5623560" cy="3323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5" name="Date Placeholder 4">
            <a:extLst>
              <a:ext uri="{FF2B5EF4-FFF2-40B4-BE49-F238E27FC236}">
                <a16:creationId xmlns:a16="http://schemas.microsoft.com/office/drawing/2014/main" id="{8B847733-A147-4002-B741-A6D67D6CD620}"/>
              </a:ext>
            </a:extLst>
          </p:cNvPr>
          <p:cNvSpPr>
            <a:spLocks noGrp="1"/>
          </p:cNvSpPr>
          <p:nvPr>
            <p:ph type="dt" sz="half" idx="12"/>
          </p:nvPr>
        </p:nvSpPr>
        <p:spPr>
          <a:xfrm>
            <a:off x="228600" y="4572000"/>
            <a:ext cx="5623560" cy="246221"/>
          </a:xfrm>
        </p:spPr>
        <p:txBody>
          <a:bodyPr>
            <a:spAutoFit/>
          </a:bodyPr>
          <a:lstStyle>
            <a:lvl1pPr>
              <a:defRPr>
                <a:solidFill>
                  <a:schemeClr val="bg1"/>
                </a:solidFill>
              </a:defRPr>
            </a:lvl1pPr>
          </a:lstStyle>
          <a:p>
            <a:r>
              <a:rPr lang="en-US"/>
              <a:t>[Month] [Day], [Year]</a:t>
            </a:r>
            <a:endParaRPr lang="en-CA"/>
          </a:p>
        </p:txBody>
      </p:sp>
      <p:sp>
        <p:nvSpPr>
          <p:cNvPr id="8" name="Picture Placeholder 7">
            <a:extLst>
              <a:ext uri="{FF2B5EF4-FFF2-40B4-BE49-F238E27FC236}">
                <a16:creationId xmlns:a16="http://schemas.microsoft.com/office/drawing/2014/main" id="{61DFAC96-0EE3-45EC-B6A5-5A12CE9B75A8}"/>
              </a:ext>
              <a:ext uri="{C183D7F6-B498-43B3-948B-1728B52AA6E4}">
                <adec:decorative xmlns:adec="http://schemas.microsoft.com/office/drawing/2017/decorative" val="1"/>
              </a:ext>
            </a:extLst>
          </p:cNvPr>
          <p:cNvSpPr>
            <a:spLocks noGrp="1"/>
          </p:cNvSpPr>
          <p:nvPr>
            <p:ph type="pic" sz="quarter" idx="11" hasCustomPrompt="1"/>
          </p:nvPr>
        </p:nvSpPr>
        <p:spPr>
          <a:xfrm>
            <a:off x="6096000" y="2"/>
            <a:ext cx="6096000" cy="6857999"/>
          </a:xfrm>
        </p:spPr>
        <p:txBody>
          <a:bodyPr anchor="ctr" anchorCtr="1">
            <a:noAutofit/>
          </a:bodyPr>
          <a:lstStyle>
            <a:lvl1pPr>
              <a:defRPr sz="1800"/>
            </a:lvl1pPr>
          </a:lstStyle>
          <a:p>
            <a:r>
              <a:rPr lang="en-CA"/>
              <a:t>Click icon to insert secondary photography</a:t>
            </a:r>
          </a:p>
        </p:txBody>
      </p:sp>
      <p:sp>
        <p:nvSpPr>
          <p:cNvPr id="2" name="Title 1">
            <a:extLst>
              <a:ext uri="{FF2B5EF4-FFF2-40B4-BE49-F238E27FC236}">
                <a16:creationId xmlns:a16="http://schemas.microsoft.com/office/drawing/2014/main" id="{53066E7F-D1BD-4194-A196-FD99B87A71BA}"/>
              </a:ext>
            </a:extLst>
          </p:cNvPr>
          <p:cNvSpPr>
            <a:spLocks noGrp="1"/>
          </p:cNvSpPr>
          <p:nvPr>
            <p:ph type="title"/>
          </p:nvPr>
        </p:nvSpPr>
        <p:spPr>
          <a:xfrm>
            <a:off x="228600" y="2194560"/>
            <a:ext cx="5623560" cy="997196"/>
          </a:xfrm>
        </p:spPr>
        <p:txBody>
          <a:bodyPr>
            <a:spAutoFit/>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CD9E76F-F3F8-45B8-8F02-299BF8314516}"/>
              </a:ext>
            </a:extLst>
          </p:cNvPr>
          <p:cNvSpPr>
            <a:spLocks noGrp="1"/>
          </p:cNvSpPr>
          <p:nvPr>
            <p:ph type="ftr" sz="quarter" idx="14"/>
          </p:nvPr>
        </p:nvSpPr>
        <p:spPr>
          <a:xfrm>
            <a:off x="228600" y="6473039"/>
            <a:ext cx="5623560" cy="184666"/>
          </a:xfrm>
        </p:spPr>
        <p:txBody>
          <a:bodyPr/>
          <a:lstStyle>
            <a:lvl1pPr>
              <a:defRPr>
                <a:solidFill>
                  <a:schemeClr val="bg1"/>
                </a:solidFill>
              </a:defRPr>
            </a:lvl1pPr>
          </a:lstStyle>
          <a:p>
            <a:r>
              <a:rPr lang="en-CA"/>
              <a:t>CONFIDENTIAL</a:t>
            </a:r>
          </a:p>
        </p:txBody>
      </p:sp>
    </p:spTree>
    <p:extLst>
      <p:ext uri="{BB962C8B-B14F-4D97-AF65-F5344CB8AC3E}">
        <p14:creationId xmlns:p14="http://schemas.microsoft.com/office/powerpoint/2010/main" val="2755310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_2/3 Lt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93D67-3B8B-4951-A0DB-24C2BF802DE5}"/>
              </a:ext>
            </a:extLst>
          </p:cNvPr>
          <p:cNvSpPr>
            <a:spLocks noGrp="1"/>
          </p:cNvSpPr>
          <p:nvPr>
            <p:ph type="title"/>
          </p:nvPr>
        </p:nvSpPr>
        <p:spPr>
          <a:xfrm>
            <a:off x="228600" y="2743200"/>
            <a:ext cx="7589520" cy="498598"/>
          </a:xfrm>
        </p:spPr>
        <p:txBody>
          <a:bodyPr>
            <a:spAutoFit/>
          </a:bodyPr>
          <a:lstStyle/>
          <a:p>
            <a:r>
              <a:rPr lang="en-US"/>
              <a:t>Click to edit Master title style</a:t>
            </a:r>
            <a:endParaRPr lang="en-CA"/>
          </a:p>
        </p:txBody>
      </p:sp>
      <p:sp>
        <p:nvSpPr>
          <p:cNvPr id="11" name="Text Placeholder 10">
            <a:extLst>
              <a:ext uri="{FF2B5EF4-FFF2-40B4-BE49-F238E27FC236}">
                <a16:creationId xmlns:a16="http://schemas.microsoft.com/office/drawing/2014/main" id="{0065DA0A-9D10-43DE-85C8-A165F76981B5}"/>
              </a:ext>
            </a:extLst>
          </p:cNvPr>
          <p:cNvSpPr>
            <a:spLocks noGrp="1"/>
          </p:cNvSpPr>
          <p:nvPr>
            <p:ph type="body" sz="quarter" idx="15"/>
          </p:nvPr>
        </p:nvSpPr>
        <p:spPr>
          <a:xfrm>
            <a:off x="228600" y="3383280"/>
            <a:ext cx="7589520" cy="332399"/>
          </a:xfrm>
        </p:spPr>
        <p:txBody>
          <a:bodyPr>
            <a:spAutoFit/>
          </a:bodyPr>
          <a:lstStyle/>
          <a:p>
            <a:pPr lvl="0"/>
            <a:r>
              <a:rPr lang="en-US"/>
              <a:t>Click to edit Master text styles</a:t>
            </a:r>
            <a:endParaRPr lang="en-CA"/>
          </a:p>
        </p:txBody>
      </p:sp>
      <p:sp>
        <p:nvSpPr>
          <p:cNvPr id="7" name="Date Placeholder 6">
            <a:extLst>
              <a:ext uri="{FF2B5EF4-FFF2-40B4-BE49-F238E27FC236}">
                <a16:creationId xmlns:a16="http://schemas.microsoft.com/office/drawing/2014/main" id="{87E1AF6E-552C-4737-8A4B-0D267AD53EFD}"/>
              </a:ext>
            </a:extLst>
          </p:cNvPr>
          <p:cNvSpPr>
            <a:spLocks noGrp="1"/>
          </p:cNvSpPr>
          <p:nvPr>
            <p:ph type="dt" sz="half" idx="14"/>
          </p:nvPr>
        </p:nvSpPr>
        <p:spPr>
          <a:xfrm>
            <a:off x="228600" y="4572000"/>
            <a:ext cx="7589520" cy="246221"/>
          </a:xfrm>
        </p:spPr>
        <p:txBody>
          <a:bodyPr>
            <a:spAutoFit/>
          </a:bodyPr>
          <a:lstStyle/>
          <a:p>
            <a:r>
              <a:rPr lang="en-US"/>
              <a:t>[Month] [Day], [Year]</a:t>
            </a:r>
            <a:endParaRPr lang="en-CA"/>
          </a:p>
        </p:txBody>
      </p:sp>
      <p:sp>
        <p:nvSpPr>
          <p:cNvPr id="3" name="Footer Placeholder 2">
            <a:extLst>
              <a:ext uri="{FF2B5EF4-FFF2-40B4-BE49-F238E27FC236}">
                <a16:creationId xmlns:a16="http://schemas.microsoft.com/office/drawing/2014/main" id="{D985B927-1EF4-4E6F-B43C-5389153A7853}"/>
              </a:ext>
            </a:extLst>
          </p:cNvPr>
          <p:cNvSpPr>
            <a:spLocks noGrp="1"/>
          </p:cNvSpPr>
          <p:nvPr>
            <p:ph type="ftr" sz="quarter" idx="10"/>
          </p:nvPr>
        </p:nvSpPr>
        <p:spPr>
          <a:xfrm>
            <a:off x="228600" y="6473952"/>
            <a:ext cx="7589520" cy="169277"/>
          </a:xfrm>
        </p:spPr>
        <p:txBody>
          <a:bodyPr>
            <a:spAutoFit/>
          </a:bodyPr>
          <a:lstStyle/>
          <a:p>
            <a:pPr algn="ctr"/>
            <a:r>
              <a:rPr lang="en-US"/>
              <a:t>CONFIDENTIAL</a:t>
            </a:r>
          </a:p>
        </p:txBody>
      </p:sp>
      <p:sp>
        <p:nvSpPr>
          <p:cNvPr id="5" name="Picture Placeholder 4">
            <a:extLst>
              <a:ext uri="{FF2B5EF4-FFF2-40B4-BE49-F238E27FC236}">
                <a16:creationId xmlns:a16="http://schemas.microsoft.com/office/drawing/2014/main" id="{CD482F10-7BD0-4AE7-A369-99234B0B4EAE}"/>
              </a:ext>
              <a:ext uri="{C183D7F6-B498-43B3-948B-1728B52AA6E4}">
                <adec:decorative xmlns:adec="http://schemas.microsoft.com/office/drawing/2017/decorative" val="1"/>
              </a:ext>
            </a:extLst>
          </p:cNvPr>
          <p:cNvSpPr>
            <a:spLocks noGrp="1"/>
          </p:cNvSpPr>
          <p:nvPr>
            <p:ph type="pic" sz="quarter" idx="13" hasCustomPrompt="1"/>
          </p:nvPr>
        </p:nvSpPr>
        <p:spPr>
          <a:xfrm>
            <a:off x="8074152" y="0"/>
            <a:ext cx="41148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1626824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_2/3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F5FF8-405A-4AD6-BED0-AF5714AD7C62}"/>
              </a:ext>
            </a:extLst>
          </p:cNvPr>
          <p:cNvSpPr>
            <a:spLocks noGrp="1"/>
          </p:cNvSpPr>
          <p:nvPr>
            <p:ph type="title"/>
          </p:nvPr>
        </p:nvSpPr>
        <p:spPr>
          <a:xfrm>
            <a:off x="228600" y="2743200"/>
            <a:ext cx="7589520" cy="498598"/>
          </a:xfrm>
        </p:spPr>
        <p:txBody>
          <a:bodyPr>
            <a:spAutoFit/>
          </a:bodyPr>
          <a:lstStyle>
            <a:lvl1pPr>
              <a:defRPr>
                <a:solidFill>
                  <a:schemeClr val="bg1"/>
                </a:solidFill>
              </a:defRPr>
            </a:lvl1pPr>
          </a:lstStyle>
          <a:p>
            <a:r>
              <a:rPr lang="en-US"/>
              <a:t>Click to edit Master title style</a:t>
            </a:r>
            <a:endParaRPr lang="en-CA"/>
          </a:p>
        </p:txBody>
      </p:sp>
      <p:sp>
        <p:nvSpPr>
          <p:cNvPr id="9" name="Text Placeholder 8">
            <a:extLst>
              <a:ext uri="{FF2B5EF4-FFF2-40B4-BE49-F238E27FC236}">
                <a16:creationId xmlns:a16="http://schemas.microsoft.com/office/drawing/2014/main" id="{DA58DA6F-3778-4D3A-A76D-088DFB503473}"/>
              </a:ext>
            </a:extLst>
          </p:cNvPr>
          <p:cNvSpPr>
            <a:spLocks noGrp="1"/>
          </p:cNvSpPr>
          <p:nvPr>
            <p:ph type="body" sz="quarter" idx="15"/>
          </p:nvPr>
        </p:nvSpPr>
        <p:spPr>
          <a:xfrm>
            <a:off x="228600" y="3383280"/>
            <a:ext cx="7589520" cy="3323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5" name="Date Placeholder 4">
            <a:extLst>
              <a:ext uri="{FF2B5EF4-FFF2-40B4-BE49-F238E27FC236}">
                <a16:creationId xmlns:a16="http://schemas.microsoft.com/office/drawing/2014/main" id="{A97476F9-A7DC-44AD-B9E0-118E3D8A90EE}"/>
              </a:ext>
            </a:extLst>
          </p:cNvPr>
          <p:cNvSpPr>
            <a:spLocks noGrp="1"/>
          </p:cNvSpPr>
          <p:nvPr>
            <p:ph type="dt" sz="half" idx="14"/>
          </p:nvPr>
        </p:nvSpPr>
        <p:spPr>
          <a:xfrm>
            <a:off x="228600" y="4572000"/>
            <a:ext cx="7589520" cy="246221"/>
          </a:xfrm>
        </p:spPr>
        <p:txBody>
          <a:bodyPr>
            <a:spAutoFit/>
          </a:bodyPr>
          <a:lstStyle>
            <a:lvl1pPr>
              <a:defRPr>
                <a:solidFill>
                  <a:schemeClr val="bg1"/>
                </a:solidFill>
              </a:defRPr>
            </a:lvl1pPr>
          </a:lstStyle>
          <a:p>
            <a:r>
              <a:rPr lang="en-US"/>
              <a:t>[Month] [Day], [Year]</a:t>
            </a:r>
            <a:endParaRPr lang="en-CA"/>
          </a:p>
        </p:txBody>
      </p:sp>
      <p:sp>
        <p:nvSpPr>
          <p:cNvPr id="3" name="Footer Placeholder 2">
            <a:extLst>
              <a:ext uri="{FF2B5EF4-FFF2-40B4-BE49-F238E27FC236}">
                <a16:creationId xmlns:a16="http://schemas.microsoft.com/office/drawing/2014/main" id="{30CD566D-0469-4C5C-AD49-EF2E676789F2}"/>
              </a:ext>
            </a:extLst>
          </p:cNvPr>
          <p:cNvSpPr>
            <a:spLocks noGrp="1"/>
          </p:cNvSpPr>
          <p:nvPr>
            <p:ph type="ftr" sz="quarter" idx="10"/>
          </p:nvPr>
        </p:nvSpPr>
        <p:spPr>
          <a:xfrm>
            <a:off x="228600" y="6473952"/>
            <a:ext cx="7589520" cy="169277"/>
          </a:xfrm>
        </p:spPr>
        <p:txBody>
          <a:bodyPr>
            <a:spAutoFit/>
          </a:bodyPr>
          <a:lstStyle>
            <a:lvl1pPr>
              <a:defRPr>
                <a:solidFill>
                  <a:schemeClr val="bg1"/>
                </a:solidFill>
              </a:defRPr>
            </a:lvl1pPr>
          </a:lstStyle>
          <a:p>
            <a:pPr algn="ctr"/>
            <a:r>
              <a:rPr lang="en-CA"/>
              <a:t>CONFIDENTIAL</a:t>
            </a:r>
          </a:p>
        </p:txBody>
      </p:sp>
      <p:sp>
        <p:nvSpPr>
          <p:cNvPr id="12" name="Picture Placeholder 11">
            <a:extLst>
              <a:ext uri="{FF2B5EF4-FFF2-40B4-BE49-F238E27FC236}">
                <a16:creationId xmlns:a16="http://schemas.microsoft.com/office/drawing/2014/main" id="{D6EDC184-B018-460F-8554-207C251AE4DC}"/>
              </a:ext>
              <a:ext uri="{C183D7F6-B498-43B3-948B-1728B52AA6E4}">
                <adec:decorative xmlns:adec="http://schemas.microsoft.com/office/drawing/2017/decorative" val="1"/>
              </a:ext>
            </a:extLst>
          </p:cNvPr>
          <p:cNvSpPr>
            <a:spLocks noGrp="1"/>
          </p:cNvSpPr>
          <p:nvPr>
            <p:ph type="pic" sz="quarter" idx="13" hasCustomPrompt="1"/>
          </p:nvPr>
        </p:nvSpPr>
        <p:spPr>
          <a:xfrm>
            <a:off x="8074152" y="0"/>
            <a:ext cx="41148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966385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_2/3 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BA0AC-EBF9-45C8-BF0E-6621CEA30D7B}"/>
              </a:ext>
            </a:extLst>
          </p:cNvPr>
          <p:cNvSpPr>
            <a:spLocks noGrp="1"/>
          </p:cNvSpPr>
          <p:nvPr>
            <p:ph type="title"/>
          </p:nvPr>
        </p:nvSpPr>
        <p:spPr>
          <a:xfrm>
            <a:off x="228600" y="2743200"/>
            <a:ext cx="7589520" cy="498598"/>
          </a:xfrm>
        </p:spPr>
        <p:txBody>
          <a:bodyPr>
            <a:spAutoFit/>
          </a:bodyPr>
          <a:lstStyle>
            <a:lvl1pPr>
              <a:defRPr>
                <a:solidFill>
                  <a:schemeClr val="bg1"/>
                </a:solidFill>
              </a:defRPr>
            </a:lvl1pPr>
          </a:lstStyle>
          <a:p>
            <a:r>
              <a:rPr lang="en-US"/>
              <a:t>Click to edit Master title style</a:t>
            </a:r>
            <a:endParaRPr lang="en-CA"/>
          </a:p>
        </p:txBody>
      </p:sp>
      <p:sp>
        <p:nvSpPr>
          <p:cNvPr id="7" name="Text Placeholder 6">
            <a:extLst>
              <a:ext uri="{FF2B5EF4-FFF2-40B4-BE49-F238E27FC236}">
                <a16:creationId xmlns:a16="http://schemas.microsoft.com/office/drawing/2014/main" id="{20C6B601-B918-434D-8FDB-824A6582CBA1}"/>
              </a:ext>
            </a:extLst>
          </p:cNvPr>
          <p:cNvSpPr>
            <a:spLocks noGrp="1"/>
          </p:cNvSpPr>
          <p:nvPr>
            <p:ph type="body" sz="quarter" idx="15"/>
          </p:nvPr>
        </p:nvSpPr>
        <p:spPr>
          <a:xfrm>
            <a:off x="228600" y="3383280"/>
            <a:ext cx="7589520" cy="332399"/>
          </a:xfrm>
        </p:spPr>
        <p:txBody>
          <a:bodyPr>
            <a:spAutoFit/>
          </a:bodyPr>
          <a:lstStyle>
            <a:lvl1pPr>
              <a:defRPr>
                <a:solidFill>
                  <a:schemeClr val="bg1"/>
                </a:solidFill>
              </a:defRPr>
            </a:lvl1pPr>
          </a:lstStyle>
          <a:p>
            <a:pPr lvl="0"/>
            <a:r>
              <a:rPr lang="en-US"/>
              <a:t>Click to edit Master text styles</a:t>
            </a:r>
            <a:endParaRPr lang="en-CA"/>
          </a:p>
        </p:txBody>
      </p:sp>
      <p:sp>
        <p:nvSpPr>
          <p:cNvPr id="5" name="Date Placeholder 4">
            <a:extLst>
              <a:ext uri="{FF2B5EF4-FFF2-40B4-BE49-F238E27FC236}">
                <a16:creationId xmlns:a16="http://schemas.microsoft.com/office/drawing/2014/main" id="{1A9E88A9-C5A5-4B8D-A8D1-B055E4DBD51C}"/>
              </a:ext>
            </a:extLst>
          </p:cNvPr>
          <p:cNvSpPr>
            <a:spLocks noGrp="1"/>
          </p:cNvSpPr>
          <p:nvPr>
            <p:ph type="dt" sz="half" idx="14"/>
          </p:nvPr>
        </p:nvSpPr>
        <p:spPr>
          <a:xfrm>
            <a:off x="228600" y="4572000"/>
            <a:ext cx="7589520" cy="246221"/>
          </a:xfrm>
        </p:spPr>
        <p:txBody>
          <a:bodyPr>
            <a:spAutoFit/>
          </a:bodyPr>
          <a:lstStyle>
            <a:lvl1pPr>
              <a:defRPr>
                <a:solidFill>
                  <a:schemeClr val="bg1"/>
                </a:solidFill>
              </a:defRPr>
            </a:lvl1pPr>
          </a:lstStyle>
          <a:p>
            <a:r>
              <a:rPr lang="en-US"/>
              <a:t>[Month] [Day], [Year]</a:t>
            </a:r>
            <a:endParaRPr lang="en-CA"/>
          </a:p>
        </p:txBody>
      </p:sp>
      <p:sp>
        <p:nvSpPr>
          <p:cNvPr id="3" name="Footer Placeholder 2">
            <a:extLst>
              <a:ext uri="{FF2B5EF4-FFF2-40B4-BE49-F238E27FC236}">
                <a16:creationId xmlns:a16="http://schemas.microsoft.com/office/drawing/2014/main" id="{2197FCC6-75F5-43F6-BD7F-0085E0F2AB23}"/>
              </a:ext>
            </a:extLst>
          </p:cNvPr>
          <p:cNvSpPr>
            <a:spLocks noGrp="1"/>
          </p:cNvSpPr>
          <p:nvPr>
            <p:ph type="ftr" sz="quarter" idx="10"/>
          </p:nvPr>
        </p:nvSpPr>
        <p:spPr>
          <a:xfrm>
            <a:off x="228600" y="6473952"/>
            <a:ext cx="7589520" cy="169277"/>
          </a:xfrm>
        </p:spPr>
        <p:txBody>
          <a:bodyPr>
            <a:spAutoFit/>
          </a:bodyPr>
          <a:lstStyle>
            <a:lvl1pPr>
              <a:defRPr>
                <a:solidFill>
                  <a:schemeClr val="bg1"/>
                </a:solidFill>
              </a:defRPr>
            </a:lvl1pPr>
          </a:lstStyle>
          <a:p>
            <a:pPr algn="ctr"/>
            <a:r>
              <a:rPr lang="en-CA"/>
              <a:t>CONFIDENTIAL</a:t>
            </a:r>
          </a:p>
        </p:txBody>
      </p:sp>
      <p:sp>
        <p:nvSpPr>
          <p:cNvPr id="16" name="Picture Placeholder 15">
            <a:extLst>
              <a:ext uri="{FF2B5EF4-FFF2-40B4-BE49-F238E27FC236}">
                <a16:creationId xmlns:a16="http://schemas.microsoft.com/office/drawing/2014/main" id="{558D68B5-EC92-4EE3-913C-47541696CBFD}"/>
              </a:ext>
              <a:ext uri="{C183D7F6-B498-43B3-948B-1728B52AA6E4}">
                <adec:decorative xmlns:adec="http://schemas.microsoft.com/office/drawing/2017/decorative" val="1"/>
              </a:ext>
            </a:extLst>
          </p:cNvPr>
          <p:cNvSpPr>
            <a:spLocks noGrp="1"/>
          </p:cNvSpPr>
          <p:nvPr>
            <p:ph type="pic" sz="quarter" idx="13" hasCustomPrompt="1"/>
          </p:nvPr>
        </p:nvSpPr>
        <p:spPr>
          <a:xfrm>
            <a:off x="8074152" y="0"/>
            <a:ext cx="41148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3498291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_2/3 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80657-BC65-4E47-B908-B90CA0DBF48A}"/>
              </a:ext>
            </a:extLst>
          </p:cNvPr>
          <p:cNvSpPr>
            <a:spLocks noGrp="1"/>
          </p:cNvSpPr>
          <p:nvPr>
            <p:ph type="title"/>
          </p:nvPr>
        </p:nvSpPr>
        <p:spPr>
          <a:xfrm>
            <a:off x="228600" y="2743200"/>
            <a:ext cx="7589520" cy="498598"/>
          </a:xfrm>
        </p:spPr>
        <p:txBody>
          <a:bodyPr>
            <a:spAutoFit/>
          </a:bodyPr>
          <a:lstStyle>
            <a:lvl1pPr>
              <a:defRPr>
                <a:solidFill>
                  <a:schemeClr val="bg1"/>
                </a:solidFill>
              </a:defRPr>
            </a:lvl1pPr>
          </a:lstStyle>
          <a:p>
            <a:r>
              <a:rPr lang="en-US"/>
              <a:t>Click to edit Master title style</a:t>
            </a:r>
            <a:endParaRPr lang="en-CA"/>
          </a:p>
        </p:txBody>
      </p:sp>
      <p:sp>
        <p:nvSpPr>
          <p:cNvPr id="9" name="Text Placeholder 8">
            <a:extLst>
              <a:ext uri="{FF2B5EF4-FFF2-40B4-BE49-F238E27FC236}">
                <a16:creationId xmlns:a16="http://schemas.microsoft.com/office/drawing/2014/main" id="{C8A78B1E-760D-49D7-949B-0E520C899DE1}"/>
              </a:ext>
            </a:extLst>
          </p:cNvPr>
          <p:cNvSpPr>
            <a:spLocks noGrp="1"/>
          </p:cNvSpPr>
          <p:nvPr>
            <p:ph type="body" sz="quarter" idx="15"/>
          </p:nvPr>
        </p:nvSpPr>
        <p:spPr>
          <a:xfrm>
            <a:off x="228600" y="3383280"/>
            <a:ext cx="7589520" cy="332399"/>
          </a:xfrm>
        </p:spPr>
        <p:txBody>
          <a:bodyPr>
            <a:spAutoFit/>
          </a:bodyPr>
          <a:lstStyle>
            <a:lvl1pPr>
              <a:defRPr>
                <a:solidFill>
                  <a:schemeClr val="bg1"/>
                </a:solidFill>
              </a:defRPr>
            </a:lvl1pPr>
          </a:lstStyle>
          <a:p>
            <a:pPr lvl="0"/>
            <a:r>
              <a:rPr lang="en-US"/>
              <a:t>Click to edit Master text styles</a:t>
            </a:r>
            <a:endParaRPr lang="en-CA"/>
          </a:p>
        </p:txBody>
      </p:sp>
      <p:sp>
        <p:nvSpPr>
          <p:cNvPr id="5" name="Date Placeholder 4">
            <a:extLst>
              <a:ext uri="{FF2B5EF4-FFF2-40B4-BE49-F238E27FC236}">
                <a16:creationId xmlns:a16="http://schemas.microsoft.com/office/drawing/2014/main" id="{09C18E80-E1CA-4A42-93C4-4911DE016D24}"/>
              </a:ext>
            </a:extLst>
          </p:cNvPr>
          <p:cNvSpPr>
            <a:spLocks noGrp="1"/>
          </p:cNvSpPr>
          <p:nvPr>
            <p:ph type="dt" sz="half" idx="14"/>
          </p:nvPr>
        </p:nvSpPr>
        <p:spPr>
          <a:xfrm>
            <a:off x="228600" y="4572000"/>
            <a:ext cx="7589520" cy="246221"/>
          </a:xfrm>
        </p:spPr>
        <p:txBody>
          <a:bodyPr>
            <a:spAutoFit/>
          </a:bodyPr>
          <a:lstStyle>
            <a:lvl1pPr>
              <a:defRPr>
                <a:solidFill>
                  <a:schemeClr val="bg1"/>
                </a:solidFill>
              </a:defRPr>
            </a:lvl1pPr>
          </a:lstStyle>
          <a:p>
            <a:r>
              <a:rPr lang="en-US"/>
              <a:t>[Month] [Day], [Year]</a:t>
            </a:r>
            <a:endParaRPr lang="en-CA"/>
          </a:p>
        </p:txBody>
      </p:sp>
      <p:sp>
        <p:nvSpPr>
          <p:cNvPr id="3" name="Footer Placeholder 2">
            <a:extLst>
              <a:ext uri="{FF2B5EF4-FFF2-40B4-BE49-F238E27FC236}">
                <a16:creationId xmlns:a16="http://schemas.microsoft.com/office/drawing/2014/main" id="{C00C7954-D272-417A-85A6-DF5A070697DE}"/>
              </a:ext>
            </a:extLst>
          </p:cNvPr>
          <p:cNvSpPr>
            <a:spLocks noGrp="1"/>
          </p:cNvSpPr>
          <p:nvPr>
            <p:ph type="ftr" sz="quarter" idx="10"/>
          </p:nvPr>
        </p:nvSpPr>
        <p:spPr>
          <a:xfrm>
            <a:off x="228600" y="6473952"/>
            <a:ext cx="7589520" cy="169277"/>
          </a:xfrm>
        </p:spPr>
        <p:txBody>
          <a:bodyPr>
            <a:spAutoFit/>
          </a:bodyPr>
          <a:lstStyle>
            <a:lvl1pPr>
              <a:defRPr>
                <a:solidFill>
                  <a:schemeClr val="bg1"/>
                </a:solidFill>
              </a:defRPr>
            </a:lvl1pPr>
          </a:lstStyle>
          <a:p>
            <a:pPr algn="ctr"/>
            <a:r>
              <a:rPr lang="en-CA"/>
              <a:t>CONFIDENTIAL</a:t>
            </a:r>
          </a:p>
        </p:txBody>
      </p:sp>
      <p:sp>
        <p:nvSpPr>
          <p:cNvPr id="12" name="Picture Placeholder 11">
            <a:extLst>
              <a:ext uri="{FF2B5EF4-FFF2-40B4-BE49-F238E27FC236}">
                <a16:creationId xmlns:a16="http://schemas.microsoft.com/office/drawing/2014/main" id="{40B45A18-720C-47AD-94A0-B96229EB33A8}"/>
              </a:ext>
              <a:ext uri="{C183D7F6-B498-43B3-948B-1728B52AA6E4}">
                <adec:decorative xmlns:adec="http://schemas.microsoft.com/office/drawing/2017/decorative" val="1"/>
              </a:ext>
            </a:extLst>
          </p:cNvPr>
          <p:cNvSpPr>
            <a:spLocks noGrp="1"/>
          </p:cNvSpPr>
          <p:nvPr>
            <p:ph type="pic" sz="quarter" idx="13" hasCustomPrompt="1"/>
          </p:nvPr>
        </p:nvSpPr>
        <p:spPr>
          <a:xfrm>
            <a:off x="8074152" y="0"/>
            <a:ext cx="41148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161312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429A159-7B94-4DC4-AD75-F35C769851CE}"/>
              </a:ext>
            </a:extLst>
          </p:cNvPr>
          <p:cNvSpPr>
            <a:spLocks noGrp="1"/>
          </p:cNvSpPr>
          <p:nvPr>
            <p:ph sz="quarter" idx="14"/>
          </p:nvPr>
        </p:nvSpPr>
        <p:spPr>
          <a:xfrm>
            <a:off x="228600" y="1143000"/>
            <a:ext cx="562356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6">
            <a:extLst>
              <a:ext uri="{FF2B5EF4-FFF2-40B4-BE49-F238E27FC236}">
                <a16:creationId xmlns:a16="http://schemas.microsoft.com/office/drawing/2014/main" id="{26B98DAD-3CD7-4C39-A3D5-CDE88659F6D1}"/>
              </a:ext>
            </a:extLst>
          </p:cNvPr>
          <p:cNvSpPr>
            <a:spLocks noGrp="1"/>
          </p:cNvSpPr>
          <p:nvPr>
            <p:ph type="body" sz="quarter" idx="13" hasCustomPrompt="1"/>
          </p:nvPr>
        </p:nvSpPr>
        <p:spPr>
          <a:xfrm>
            <a:off x="228600" y="5760720"/>
            <a:ext cx="11704320" cy="261610"/>
          </a:xfrm>
        </p:spPr>
        <p:txBody>
          <a:bodyPr anchor="b" anchorCtr="0"/>
          <a:lstStyle>
            <a:lvl1pPr marL="143992" indent="-143992">
              <a:tabLst>
                <a:tab pos="143992" algn="l"/>
              </a:tabLst>
              <a:defRPr sz="1100">
                <a:solidFill>
                  <a:schemeClr val="tx1"/>
                </a:solidFill>
                <a:latin typeface="Arial Narrow" panose="020B0606020202030204" pitchFamily="34" charset="0"/>
              </a:defRPr>
            </a:lvl1pPr>
          </a:lstStyle>
          <a:p>
            <a:pPr lvl="0"/>
            <a:r>
              <a:rPr lang="en-US"/>
              <a:t>Click to insert footnote</a:t>
            </a:r>
            <a:endParaRPr lang="en-CA"/>
          </a:p>
        </p:txBody>
      </p:sp>
      <p:sp>
        <p:nvSpPr>
          <p:cNvPr id="5" name="Footer Placeholder 4">
            <a:extLst>
              <a:ext uri="{FF2B5EF4-FFF2-40B4-BE49-F238E27FC236}">
                <a16:creationId xmlns:a16="http://schemas.microsoft.com/office/drawing/2014/main" id="{20846A9D-A755-43AF-B3F8-8C13C1B642E0}"/>
              </a:ext>
            </a:extLst>
          </p:cNvPr>
          <p:cNvSpPr>
            <a:spLocks noGrp="1"/>
          </p:cNvSpPr>
          <p:nvPr>
            <p:ph type="ftr" sz="quarter" idx="15"/>
          </p:nvPr>
        </p:nvSpPr>
        <p:spPr/>
        <p:txBody>
          <a:bodyPr/>
          <a:lstStyle/>
          <a:p>
            <a:pPr algn="ctr"/>
            <a:r>
              <a:rPr lang="en-CA"/>
              <a:t>CONFIDENTIAL</a:t>
            </a:r>
          </a:p>
        </p:txBody>
      </p:sp>
      <p:sp>
        <p:nvSpPr>
          <p:cNvPr id="6" name="Slide Number Placeholder 5">
            <a:extLst>
              <a:ext uri="{FF2B5EF4-FFF2-40B4-BE49-F238E27FC236}">
                <a16:creationId xmlns:a16="http://schemas.microsoft.com/office/drawing/2014/main" id="{DA427C4D-878E-49C2-8634-F6DDC0C0027F}"/>
              </a:ext>
            </a:extLst>
          </p:cNvPr>
          <p:cNvSpPr>
            <a:spLocks noGrp="1"/>
          </p:cNvSpPr>
          <p:nvPr>
            <p:ph type="sldNum" sz="quarter" idx="16"/>
          </p:nvPr>
        </p:nvSpPr>
        <p:spPr/>
        <p:txBody>
          <a:bodyPr/>
          <a:lstStyle/>
          <a:p>
            <a:fld id="{98834F8B-9DBE-4684-A222-1DB2782FF993}" type="slidenum">
              <a:rPr lang="en-US" smtClean="0"/>
              <a:pPr/>
              <a:t>‹N°›</a:t>
            </a:fld>
            <a:endParaRPr lang="en-US"/>
          </a:p>
        </p:txBody>
      </p:sp>
      <p:sp>
        <p:nvSpPr>
          <p:cNvPr id="3" name="Title 2">
            <a:extLst>
              <a:ext uri="{FF2B5EF4-FFF2-40B4-BE49-F238E27FC236}">
                <a16:creationId xmlns:a16="http://schemas.microsoft.com/office/drawing/2014/main" id="{6CE30579-7463-4BD0-AB97-1A38B3DC4C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0486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11571005" cy="584775"/>
          </a:xfrm>
        </p:spPr>
        <p:txBody>
          <a:bodyPr vert="horz" lIns="0" tIns="45720" rIns="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304799" y="1355031"/>
            <a:ext cx="11582400" cy="461665"/>
          </a:xfrm>
        </p:spPr>
        <p:txBody>
          <a:bodyPr/>
          <a:lstStyle>
            <a:lvl1pPr marL="342891" indent="-342891">
              <a:lnSpc>
                <a:spcPct val="100000"/>
              </a:lnSpc>
              <a:spcBef>
                <a:spcPts val="0"/>
              </a:spcBef>
              <a:spcAft>
                <a:spcPts val="1600"/>
              </a:spcAft>
              <a:buFont typeface="+mj-lt"/>
              <a:buAutoNum type="arabicPeriod"/>
              <a:defRPr sz="2400"/>
            </a:lvl1pPr>
          </a:lstStyle>
          <a:p>
            <a:pPr lvl="0"/>
            <a:r>
              <a:rPr lang="en-US"/>
              <a:t>Click to edit Master text styles</a:t>
            </a:r>
          </a:p>
        </p:txBody>
      </p:sp>
      <p:sp>
        <p:nvSpPr>
          <p:cNvPr id="6" name="Slide Number Placeholder 5"/>
          <p:cNvSpPr>
            <a:spLocks noGrp="1"/>
          </p:cNvSpPr>
          <p:nvPr>
            <p:ph type="sldNum" sz="quarter" idx="12"/>
          </p:nvPr>
        </p:nvSpPr>
        <p:spPr>
          <a:xfrm>
            <a:off x="9143997" y="6424486"/>
            <a:ext cx="2743200" cy="239125"/>
          </a:xfrm>
        </p:spPr>
        <p:txBody>
          <a:bodyPr/>
          <a:lstStyle>
            <a:lvl1pPr>
              <a:lnSpc>
                <a:spcPts val="2000"/>
              </a:lnSpc>
              <a:defRPr sz="1600">
                <a:solidFill>
                  <a:schemeClr val="tx1"/>
                </a:solidFill>
              </a:defRPr>
            </a:lvl1pPr>
          </a:lstStyle>
          <a:p>
            <a:fld id="{98834F8B-9DBE-4684-A222-1DB2782FF993}" type="slidenum">
              <a:rPr lang="en-US" smtClean="0"/>
              <a:pPr/>
              <a:t>‹N°›</a:t>
            </a:fld>
            <a:endParaRPr lang="en-US"/>
          </a:p>
        </p:txBody>
      </p:sp>
      <p:sp>
        <p:nvSpPr>
          <p:cNvPr id="8" name="Text Placeholder 7">
            <a:extLst>
              <a:ext uri="{FF2B5EF4-FFF2-40B4-BE49-F238E27FC236}">
                <a16:creationId xmlns:a16="http://schemas.microsoft.com/office/drawing/2014/main" id="{E286CA45-039F-4EFE-85C3-1C57041515EA}"/>
              </a:ext>
            </a:extLst>
          </p:cNvPr>
          <p:cNvSpPr>
            <a:spLocks noGrp="1"/>
          </p:cNvSpPr>
          <p:nvPr>
            <p:ph type="body" sz="quarter" idx="13" hasCustomPrompt="1"/>
          </p:nvPr>
        </p:nvSpPr>
        <p:spPr>
          <a:xfrm>
            <a:off x="304800" y="5798859"/>
            <a:ext cx="11582400" cy="297454"/>
          </a:xfrm>
        </p:spPr>
        <p:txBody>
          <a:bodyPr anchor="b" anchorCtr="0"/>
          <a:lstStyle>
            <a:lvl1pPr marL="0" indent="0">
              <a:lnSpc>
                <a:spcPct val="100000"/>
              </a:lnSpc>
              <a:spcBef>
                <a:spcPts val="0"/>
              </a:spcBef>
              <a:spcAft>
                <a:spcPts val="0"/>
              </a:spcAft>
              <a:tabLst/>
              <a:defRPr sz="1333" b="0">
                <a:solidFill>
                  <a:schemeClr val="tx1"/>
                </a:solidFill>
                <a:latin typeface="Arial Narrow" panose="020B0606020202030204" pitchFamily="34" charset="0"/>
              </a:defRPr>
            </a:lvl1pPr>
          </a:lstStyle>
          <a:p>
            <a:pPr lvl="0"/>
            <a:r>
              <a:rPr lang="en-US"/>
              <a:t>Click to insert disclaimer</a:t>
            </a:r>
          </a:p>
        </p:txBody>
      </p:sp>
      <p:sp>
        <p:nvSpPr>
          <p:cNvPr id="7" name="Footer Placeholder 4">
            <a:extLst>
              <a:ext uri="{FF2B5EF4-FFF2-40B4-BE49-F238E27FC236}">
                <a16:creationId xmlns:a16="http://schemas.microsoft.com/office/drawing/2014/main" id="{2C8B7FCA-39C1-4513-B4DB-BDC98EC1B9E4}"/>
              </a:ext>
            </a:extLst>
          </p:cNvPr>
          <p:cNvSpPr>
            <a:spLocks noGrp="1"/>
          </p:cNvSpPr>
          <p:nvPr>
            <p:ph type="ftr" sz="quarter" idx="3"/>
          </p:nvPr>
        </p:nvSpPr>
        <p:spPr>
          <a:xfrm>
            <a:off x="2286000" y="6438036"/>
            <a:ext cx="7620000" cy="225575"/>
          </a:xfrm>
          <a:prstGeom prst="rect">
            <a:avLst/>
          </a:prstGeom>
        </p:spPr>
        <p:txBody>
          <a:bodyPr vert="horz" lIns="0" tIns="0" rIns="0" bIns="0" rtlCol="0" anchor="b" anchorCtr="0">
            <a:spAutoFit/>
          </a:bodyPr>
          <a:lstStyle>
            <a:lvl1pPr>
              <a:lnSpc>
                <a:spcPts val="1867"/>
              </a:lnSpc>
              <a:defRPr lang="en-US" sz="1467" smtClean="0">
                <a:solidFill>
                  <a:schemeClr val="tx1"/>
                </a:solidFill>
              </a:defRPr>
            </a:lvl1pPr>
          </a:lstStyle>
          <a:p>
            <a:pPr algn="ctr"/>
            <a:r>
              <a:rPr lang="en-CA"/>
              <a:t>CONFIDENTIAL: This document is for discussion only and is not for circulation to the public. </a:t>
            </a:r>
            <a:endParaRPr lang="en-US"/>
          </a:p>
        </p:txBody>
      </p:sp>
    </p:spTree>
    <p:extLst>
      <p:ext uri="{BB962C8B-B14F-4D97-AF65-F5344CB8AC3E}">
        <p14:creationId xmlns:p14="http://schemas.microsoft.com/office/powerpoint/2010/main" val="37887168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D52F16-3CCC-4E96-A7FE-694365C43212}"/>
              </a:ext>
            </a:extLst>
          </p:cNvPr>
          <p:cNvSpPr>
            <a:spLocks noGrp="1"/>
          </p:cNvSpPr>
          <p:nvPr>
            <p:ph type="title"/>
          </p:nvPr>
        </p:nvSpPr>
        <p:spPr/>
        <p:txBody>
          <a:bodyPr>
            <a:spAutoFit/>
          </a:bodyPr>
          <a:lstStyle/>
          <a:p>
            <a:r>
              <a:rPr lang="en-US"/>
              <a:t>Click to edit Master title style</a:t>
            </a:r>
            <a:endParaRPr lang="en-CA"/>
          </a:p>
        </p:txBody>
      </p:sp>
      <p:sp>
        <p:nvSpPr>
          <p:cNvPr id="8" name="Text Placeholder 7">
            <a:extLst>
              <a:ext uri="{FF2B5EF4-FFF2-40B4-BE49-F238E27FC236}">
                <a16:creationId xmlns:a16="http://schemas.microsoft.com/office/drawing/2014/main" id="{447C0A92-161A-4E9D-88EE-E6BABBC9C5A0}"/>
              </a:ext>
            </a:extLst>
          </p:cNvPr>
          <p:cNvSpPr>
            <a:spLocks noGrp="1"/>
          </p:cNvSpPr>
          <p:nvPr>
            <p:ph type="body" sz="quarter" idx="13"/>
          </p:nvPr>
        </p:nvSpPr>
        <p:spPr>
          <a:xfrm>
            <a:off x="228600" y="3383280"/>
            <a:ext cx="10515600" cy="426913"/>
          </a:xfrm>
        </p:spPr>
        <p:txBody>
          <a:bodyPr>
            <a:spAutoFit/>
          </a:bodyPr>
          <a:lstStyle/>
          <a:p>
            <a:pPr lvl="0"/>
            <a:r>
              <a:rPr lang="en-US"/>
              <a:t>Click to edit Master text styles</a:t>
            </a:r>
            <a:endParaRPr lang="en-CA"/>
          </a:p>
        </p:txBody>
      </p:sp>
      <p:sp>
        <p:nvSpPr>
          <p:cNvPr id="7" name="Footer Placeholder 6">
            <a:extLst>
              <a:ext uri="{FF2B5EF4-FFF2-40B4-BE49-F238E27FC236}">
                <a16:creationId xmlns:a16="http://schemas.microsoft.com/office/drawing/2014/main" id="{9293062A-6297-4B5F-B72B-88B2B6CDAC43}"/>
              </a:ext>
            </a:extLst>
          </p:cNvPr>
          <p:cNvSpPr>
            <a:spLocks noGrp="1"/>
          </p:cNvSpPr>
          <p:nvPr>
            <p:ph type="ftr" sz="quarter" idx="14"/>
          </p:nvPr>
        </p:nvSpPr>
        <p:spPr/>
        <p:txBody>
          <a:bodyPr/>
          <a:lstStyle/>
          <a:p>
            <a:r>
              <a:rPr lang="en-CA"/>
              <a:t>CONFIDENTIAL</a:t>
            </a:r>
          </a:p>
        </p:txBody>
      </p:sp>
      <p:sp>
        <p:nvSpPr>
          <p:cNvPr id="9" name="Slide Number Placeholder 8">
            <a:extLst>
              <a:ext uri="{FF2B5EF4-FFF2-40B4-BE49-F238E27FC236}">
                <a16:creationId xmlns:a16="http://schemas.microsoft.com/office/drawing/2014/main" id="{C5AF0342-D202-47CA-83AE-C4390F44FB66}"/>
              </a:ext>
            </a:extLst>
          </p:cNvPr>
          <p:cNvSpPr>
            <a:spLocks noGrp="1"/>
          </p:cNvSpPr>
          <p:nvPr>
            <p:ph type="sldNum" sz="quarter" idx="15"/>
          </p:nvPr>
        </p:nvSpPr>
        <p:spPr/>
        <p:txBody>
          <a:bodyPr/>
          <a:lstStyle/>
          <a:p>
            <a:fld id="{B2135172-C026-4CB8-A306-6A9A76C20BFC}" type="slidenum">
              <a:rPr lang="en-CA" smtClean="0"/>
              <a:pPr/>
              <a:t>‹N°›</a:t>
            </a:fld>
            <a:endParaRPr lang="en-CA"/>
          </a:p>
        </p:txBody>
      </p:sp>
    </p:spTree>
    <p:extLst>
      <p:ext uri="{BB962C8B-B14F-4D97-AF65-F5344CB8AC3E}">
        <p14:creationId xmlns:p14="http://schemas.microsoft.com/office/powerpoint/2010/main" val="3701681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FDBAC6-E11E-4B8C-967C-6C7834C89AA4}"/>
              </a:ext>
              <a:ext uri="{C183D7F6-B498-43B3-948B-1728B52AA6E4}">
                <adec:decorative xmlns:adec="http://schemas.microsoft.com/office/drawing/2017/decorative" val="1"/>
              </a:ext>
            </a:extLst>
          </p:cNvPr>
          <p:cNvSpPr>
            <a:spLocks noGrp="1"/>
          </p:cNvSpPr>
          <p:nvPr>
            <p:ph type="pic" sz="quarter" idx="12" hasCustomPrompt="1"/>
          </p:nvPr>
        </p:nvSpPr>
        <p:spPr>
          <a:xfrm>
            <a:off x="0" y="0"/>
            <a:ext cx="12192000" cy="5943600"/>
          </a:xfrm>
        </p:spPr>
        <p:txBody>
          <a:bodyPr anchor="t" anchorCtr="1">
            <a:noAutofit/>
          </a:bodyPr>
          <a:lstStyle>
            <a:lvl1pPr>
              <a:defRPr sz="1800"/>
            </a:lvl1pPr>
          </a:lstStyle>
          <a:p>
            <a:r>
              <a:rPr lang="en-CA"/>
              <a:t>Click icon to insert secondary photography</a:t>
            </a:r>
          </a:p>
        </p:txBody>
      </p:sp>
      <p:sp>
        <p:nvSpPr>
          <p:cNvPr id="5" name="Title 4">
            <a:extLst>
              <a:ext uri="{FF2B5EF4-FFF2-40B4-BE49-F238E27FC236}">
                <a16:creationId xmlns:a16="http://schemas.microsoft.com/office/drawing/2014/main" id="{A24F487F-54AF-481A-9C38-883F297E0F44}"/>
              </a:ext>
            </a:extLst>
          </p:cNvPr>
          <p:cNvSpPr>
            <a:spLocks noGrp="1"/>
          </p:cNvSpPr>
          <p:nvPr>
            <p:ph type="title"/>
          </p:nvPr>
        </p:nvSpPr>
        <p:spPr>
          <a:xfrm>
            <a:off x="228600" y="2743200"/>
            <a:ext cx="10515600" cy="593112"/>
          </a:xfrm>
        </p:spPr>
        <p:txBody>
          <a:bodyPr>
            <a:spAutoFit/>
          </a:bodyPr>
          <a:lstStyle/>
          <a:p>
            <a:r>
              <a:rPr lang="en-US"/>
              <a:t>Click to edit Master title style</a:t>
            </a:r>
            <a:endParaRPr lang="en-CA"/>
          </a:p>
        </p:txBody>
      </p:sp>
      <p:sp>
        <p:nvSpPr>
          <p:cNvPr id="9" name="Text Placeholder 8">
            <a:extLst>
              <a:ext uri="{FF2B5EF4-FFF2-40B4-BE49-F238E27FC236}">
                <a16:creationId xmlns:a16="http://schemas.microsoft.com/office/drawing/2014/main" id="{033B9B69-5857-4BDC-BFCD-8EEBE8BD7232}"/>
              </a:ext>
            </a:extLst>
          </p:cNvPr>
          <p:cNvSpPr>
            <a:spLocks noGrp="1"/>
          </p:cNvSpPr>
          <p:nvPr>
            <p:ph type="body" sz="quarter" idx="13"/>
          </p:nvPr>
        </p:nvSpPr>
        <p:spPr>
          <a:xfrm>
            <a:off x="228600" y="3383280"/>
            <a:ext cx="10515600" cy="426913"/>
          </a:xfrm>
        </p:spPr>
        <p:txBody>
          <a:bodyPr>
            <a:spAutoFit/>
          </a:body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9740FE5F-6567-4E88-B1B8-280144305282}"/>
              </a:ext>
            </a:extLst>
          </p:cNvPr>
          <p:cNvSpPr>
            <a:spLocks noGrp="1"/>
          </p:cNvSpPr>
          <p:nvPr>
            <p:ph type="ftr" sz="quarter" idx="14"/>
          </p:nvPr>
        </p:nvSpPr>
        <p:spPr/>
        <p:txBody>
          <a:bodyPr/>
          <a:lstStyle/>
          <a:p>
            <a:r>
              <a:rPr lang="en-CA"/>
              <a:t>CONFIDENTIAL</a:t>
            </a:r>
          </a:p>
        </p:txBody>
      </p:sp>
      <p:sp>
        <p:nvSpPr>
          <p:cNvPr id="7" name="Slide Number Placeholder 6">
            <a:extLst>
              <a:ext uri="{FF2B5EF4-FFF2-40B4-BE49-F238E27FC236}">
                <a16:creationId xmlns:a16="http://schemas.microsoft.com/office/drawing/2014/main" id="{237B92D5-3376-4709-B869-35D32AD50C5E}"/>
              </a:ext>
            </a:extLst>
          </p:cNvPr>
          <p:cNvSpPr>
            <a:spLocks noGrp="1"/>
          </p:cNvSpPr>
          <p:nvPr>
            <p:ph type="sldNum" sz="quarter" idx="15"/>
          </p:nvPr>
        </p:nvSpPr>
        <p:spPr/>
        <p:txBody>
          <a:bodyPr/>
          <a:lstStyle/>
          <a:p>
            <a:fld id="{B2135172-C026-4CB8-A306-6A9A76C20BFC}" type="slidenum">
              <a:rPr lang="en-CA" smtClean="0"/>
              <a:pPr/>
              <a:t>‹N°›</a:t>
            </a:fld>
            <a:endParaRPr lang="en-CA"/>
          </a:p>
        </p:txBody>
      </p:sp>
    </p:spTree>
    <p:extLst>
      <p:ext uri="{BB962C8B-B14F-4D97-AF65-F5344CB8AC3E}">
        <p14:creationId xmlns:p14="http://schemas.microsoft.com/office/powerpoint/2010/main" val="669019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_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2FDDA5-0622-48E7-9A38-7B10E9CA25A7}"/>
              </a:ext>
            </a:extLst>
          </p:cNvPr>
          <p:cNvSpPr>
            <a:spLocks noGrp="1"/>
          </p:cNvSpPr>
          <p:nvPr>
            <p:ph type="title"/>
          </p:nvPr>
        </p:nvSpPr>
        <p:spPr>
          <a:xfrm>
            <a:off x="228600" y="1188720"/>
            <a:ext cx="10515600" cy="593112"/>
          </a:xfrm>
        </p:spPr>
        <p:txBody>
          <a:bodyPr tIns="46800" bIns="46800">
            <a:spAutoFit/>
          </a:bodyPr>
          <a:lstStyle/>
          <a:p>
            <a:r>
              <a:rPr lang="en-US"/>
              <a:t>Click to edit Master title style</a:t>
            </a:r>
            <a:endParaRPr lang="en-CA"/>
          </a:p>
        </p:txBody>
      </p:sp>
      <p:sp>
        <p:nvSpPr>
          <p:cNvPr id="9" name="Text Placeholder 8">
            <a:extLst>
              <a:ext uri="{FF2B5EF4-FFF2-40B4-BE49-F238E27FC236}">
                <a16:creationId xmlns:a16="http://schemas.microsoft.com/office/drawing/2014/main" id="{E6B03CAA-6AAB-47A9-8A14-07CE0BD77D82}"/>
              </a:ext>
            </a:extLst>
          </p:cNvPr>
          <p:cNvSpPr>
            <a:spLocks noGrp="1"/>
          </p:cNvSpPr>
          <p:nvPr>
            <p:ph type="body" sz="quarter" idx="14"/>
          </p:nvPr>
        </p:nvSpPr>
        <p:spPr>
          <a:xfrm>
            <a:off x="228600" y="1828800"/>
            <a:ext cx="10515600" cy="426913"/>
          </a:xfrm>
        </p:spPr>
        <p:txBody>
          <a:bodyPr tIns="46800" bIns="46800">
            <a:spAutoFit/>
          </a:bodyPr>
          <a:lstStyle/>
          <a:p>
            <a:pPr lvl="0"/>
            <a:r>
              <a:rPr lang="en-US"/>
              <a:t>Click to edit Master text styles</a:t>
            </a:r>
            <a:endParaRPr lang="en-CA"/>
          </a:p>
        </p:txBody>
      </p:sp>
      <p:sp>
        <p:nvSpPr>
          <p:cNvPr id="6" name="Footer Placeholder 5">
            <a:extLst>
              <a:ext uri="{FF2B5EF4-FFF2-40B4-BE49-F238E27FC236}">
                <a16:creationId xmlns:a16="http://schemas.microsoft.com/office/drawing/2014/main" id="{CFEA8DFD-0030-433F-A702-A2F456093A15}"/>
              </a:ext>
            </a:extLst>
          </p:cNvPr>
          <p:cNvSpPr>
            <a:spLocks noGrp="1"/>
          </p:cNvSpPr>
          <p:nvPr>
            <p:ph type="ftr" sz="quarter" idx="15"/>
          </p:nvPr>
        </p:nvSpPr>
        <p:spPr/>
        <p:txBody>
          <a:bodyPr/>
          <a:lstStyle/>
          <a:p>
            <a:r>
              <a:rPr lang="en-CA"/>
              <a:t>CONFIDENTIAL</a:t>
            </a:r>
          </a:p>
        </p:txBody>
      </p:sp>
      <p:sp>
        <p:nvSpPr>
          <p:cNvPr id="10" name="Slide Number Placeholder 9">
            <a:extLst>
              <a:ext uri="{FF2B5EF4-FFF2-40B4-BE49-F238E27FC236}">
                <a16:creationId xmlns:a16="http://schemas.microsoft.com/office/drawing/2014/main" id="{3460B60E-B05B-4600-A6B1-A96DE720BC9C}"/>
              </a:ext>
            </a:extLst>
          </p:cNvPr>
          <p:cNvSpPr>
            <a:spLocks noGrp="1"/>
          </p:cNvSpPr>
          <p:nvPr>
            <p:ph type="sldNum" sz="quarter" idx="16"/>
          </p:nvPr>
        </p:nvSpPr>
        <p:spPr/>
        <p:txBody>
          <a:bodyPr/>
          <a:lstStyle/>
          <a:p>
            <a:fld id="{B2135172-C026-4CB8-A306-6A9A76C20BFC}" type="slidenum">
              <a:rPr lang="en-CA" smtClean="0"/>
              <a:pPr/>
              <a:t>‹N°›</a:t>
            </a:fld>
            <a:endParaRPr lang="en-CA"/>
          </a:p>
        </p:txBody>
      </p:sp>
      <p:sp>
        <p:nvSpPr>
          <p:cNvPr id="8" name="Picture Placeholder 7">
            <a:extLst>
              <a:ext uri="{FF2B5EF4-FFF2-40B4-BE49-F238E27FC236}">
                <a16:creationId xmlns:a16="http://schemas.microsoft.com/office/drawing/2014/main" id="{947CF8AF-30C7-4790-A6AF-068EE32C7912}"/>
              </a:ext>
              <a:ext uri="{C183D7F6-B498-43B3-948B-1728B52AA6E4}">
                <adec:decorative xmlns:adec="http://schemas.microsoft.com/office/drawing/2017/decorative" val="1"/>
              </a:ext>
            </a:extLst>
          </p:cNvPr>
          <p:cNvSpPr>
            <a:spLocks noGrp="1"/>
          </p:cNvSpPr>
          <p:nvPr>
            <p:ph type="pic" sz="quarter" idx="13" hasCustomPrompt="1"/>
          </p:nvPr>
        </p:nvSpPr>
        <p:spPr>
          <a:xfrm>
            <a:off x="0" y="2926924"/>
            <a:ext cx="12192000" cy="301752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36714124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_Lt Grey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905973-B385-411D-82C5-16ABA9B6608E}"/>
              </a:ext>
            </a:extLst>
          </p:cNvPr>
          <p:cNvSpPr>
            <a:spLocks noGrp="1"/>
          </p:cNvSpPr>
          <p:nvPr>
            <p:ph type="body" sz="quarter" idx="13"/>
          </p:nvPr>
        </p:nvSpPr>
        <p:spPr>
          <a:xfrm>
            <a:off x="228600" y="3383280"/>
            <a:ext cx="5623560" cy="426913"/>
          </a:xfrm>
        </p:spPr>
        <p:txBody>
          <a:bodyPr>
            <a:spAutoFit/>
          </a:body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E857A32D-A710-4784-914F-74512479F329}"/>
              </a:ext>
            </a:extLst>
          </p:cNvPr>
          <p:cNvSpPr>
            <a:spLocks noGrp="1"/>
          </p:cNvSpPr>
          <p:nvPr>
            <p:ph type="ftr" sz="quarter" idx="14"/>
          </p:nvPr>
        </p:nvSpPr>
        <p:spPr>
          <a:xfrm>
            <a:off x="1737360" y="6457650"/>
            <a:ext cx="4114800" cy="184666"/>
          </a:xfrm>
        </p:spPr>
        <p:txBody>
          <a:bodyPr>
            <a:spAutoFit/>
          </a:bodyPr>
          <a:lstStyle>
            <a:lvl1pPr algn="r">
              <a:defRPr/>
            </a:lvl1pPr>
          </a:lstStyle>
          <a:p>
            <a:r>
              <a:rPr lang="en-CA"/>
              <a:t>CONFIDENTIAL</a:t>
            </a:r>
          </a:p>
        </p:txBody>
      </p:sp>
      <p:sp>
        <p:nvSpPr>
          <p:cNvPr id="5" name="Slide Number Placeholder 4">
            <a:extLst>
              <a:ext uri="{FF2B5EF4-FFF2-40B4-BE49-F238E27FC236}">
                <a16:creationId xmlns:a16="http://schemas.microsoft.com/office/drawing/2014/main" id="{F9109F99-72F2-4F14-9DA4-D21436A11BD4}"/>
              </a:ext>
            </a:extLst>
          </p:cNvPr>
          <p:cNvSpPr>
            <a:spLocks noGrp="1"/>
          </p:cNvSpPr>
          <p:nvPr>
            <p:ph type="sldNum" sz="quarter" idx="15"/>
          </p:nvPr>
        </p:nvSpPr>
        <p:spPr>
          <a:xfrm>
            <a:off x="9189720" y="6473039"/>
            <a:ext cx="2743200" cy="184666"/>
          </a:xfrm>
        </p:spPr>
        <p:txBody>
          <a:bodyPr/>
          <a:lstStyle/>
          <a:p>
            <a:fld id="{B2135172-C026-4CB8-A306-6A9A76C20BFC}" type="slidenum">
              <a:rPr lang="en-CA" smtClean="0"/>
              <a:pPr/>
              <a:t>‹N°›</a:t>
            </a:fld>
            <a:endParaRPr lang="en-CA"/>
          </a:p>
        </p:txBody>
      </p:sp>
      <p:sp>
        <p:nvSpPr>
          <p:cNvPr id="6" name="Picture Placeholder 5">
            <a:extLst>
              <a:ext uri="{FF2B5EF4-FFF2-40B4-BE49-F238E27FC236}">
                <a16:creationId xmlns:a16="http://schemas.microsoft.com/office/drawing/2014/main" id="{2A9D4EDF-6FC1-46D0-9DD5-A13C62F67651}"/>
              </a:ext>
              <a:ext uri="{C183D7F6-B498-43B3-948B-1728B52AA6E4}">
                <adec:decorative xmlns:adec="http://schemas.microsoft.com/office/drawing/2017/decorative" val="1"/>
              </a:ext>
            </a:extLst>
          </p:cNvPr>
          <p:cNvSpPr>
            <a:spLocks noGrp="1"/>
          </p:cNvSpPr>
          <p:nvPr>
            <p:ph type="pic" sz="quarter" idx="12" hasCustomPrompt="1"/>
          </p:nvPr>
        </p:nvSpPr>
        <p:spPr>
          <a:xfrm>
            <a:off x="6096000" y="0"/>
            <a:ext cx="6096000" cy="6858000"/>
          </a:xfrm>
        </p:spPr>
        <p:txBody>
          <a:bodyPr anchor="ctr" anchorCtr="1">
            <a:noAutofit/>
          </a:bodyPr>
          <a:lstStyle>
            <a:lvl1pPr>
              <a:defRPr sz="1800"/>
            </a:lvl1pPr>
          </a:lstStyle>
          <a:p>
            <a:r>
              <a:rPr lang="en-CA"/>
              <a:t>Click icon to insert secondary photography</a:t>
            </a:r>
          </a:p>
        </p:txBody>
      </p:sp>
      <p:sp>
        <p:nvSpPr>
          <p:cNvPr id="3" name="Title 2">
            <a:extLst>
              <a:ext uri="{FF2B5EF4-FFF2-40B4-BE49-F238E27FC236}">
                <a16:creationId xmlns:a16="http://schemas.microsoft.com/office/drawing/2014/main" id="{EB7981B1-6803-4B25-8CBE-BDC158BD9BD5}"/>
              </a:ext>
            </a:extLst>
          </p:cNvPr>
          <p:cNvSpPr>
            <a:spLocks noGrp="1"/>
          </p:cNvSpPr>
          <p:nvPr>
            <p:ph type="title"/>
          </p:nvPr>
        </p:nvSpPr>
        <p:spPr>
          <a:xfrm>
            <a:off x="228600" y="2194560"/>
            <a:ext cx="5623560" cy="1091710"/>
          </a:xfrm>
        </p:spPr>
        <p:txBody>
          <a:bodyPr>
            <a:spAutoFit/>
          </a:bodyPr>
          <a:lstStyle/>
          <a:p>
            <a:r>
              <a:rPr lang="en-US"/>
              <a:t>Click to edit Master title style</a:t>
            </a:r>
          </a:p>
        </p:txBody>
      </p:sp>
    </p:spTree>
    <p:extLst>
      <p:ext uri="{BB962C8B-B14F-4D97-AF65-F5344CB8AC3E}">
        <p14:creationId xmlns:p14="http://schemas.microsoft.com/office/powerpoint/2010/main" val="2030652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_Red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B911CB-4C23-4653-88EB-98E0FABD185E}"/>
              </a:ext>
            </a:extLst>
          </p:cNvPr>
          <p:cNvSpPr>
            <a:spLocks noGrp="1"/>
          </p:cNvSpPr>
          <p:nvPr>
            <p:ph type="title"/>
          </p:nvPr>
        </p:nvSpPr>
        <p:spPr>
          <a:xfrm>
            <a:off x="228600" y="2194560"/>
            <a:ext cx="5623560" cy="1091710"/>
          </a:xfrm>
        </p:spPr>
        <p:txBody>
          <a:bodyPr>
            <a:spAutoFit/>
          </a:bodyPr>
          <a:lstStyle>
            <a:lvl1pPr>
              <a:defRPr>
                <a:solidFill>
                  <a:schemeClr val="bg1"/>
                </a:solidFill>
              </a:defRPr>
            </a:lvl1pPr>
          </a:lstStyle>
          <a:p>
            <a:r>
              <a:rPr lang="en-US"/>
              <a:t>Click to edit Master title style</a:t>
            </a:r>
            <a:endParaRPr lang="en-CA"/>
          </a:p>
        </p:txBody>
      </p:sp>
      <p:sp>
        <p:nvSpPr>
          <p:cNvPr id="10" name="Text Placeholder 9">
            <a:extLst>
              <a:ext uri="{FF2B5EF4-FFF2-40B4-BE49-F238E27FC236}">
                <a16:creationId xmlns:a16="http://schemas.microsoft.com/office/drawing/2014/main" id="{CD5B2345-2122-44DA-86D6-A7CDAA268ED2}"/>
              </a:ext>
            </a:extLst>
          </p:cNvPr>
          <p:cNvSpPr>
            <a:spLocks noGrp="1"/>
          </p:cNvSpPr>
          <p:nvPr>
            <p:ph type="body" sz="quarter" idx="13"/>
          </p:nvPr>
        </p:nvSpPr>
        <p:spPr>
          <a:xfrm>
            <a:off x="228600" y="3383280"/>
            <a:ext cx="5623560" cy="426913"/>
          </a:xfrm>
        </p:spPr>
        <p:txBody>
          <a:bodyPr>
            <a:spAutoFit/>
          </a:bodyPr>
          <a:lstStyle>
            <a:lvl1pPr>
              <a:defRPr>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5B97744E-D1F5-4809-907B-E8BE1B01464C}"/>
              </a:ext>
            </a:extLst>
          </p:cNvPr>
          <p:cNvSpPr>
            <a:spLocks noGrp="1"/>
          </p:cNvSpPr>
          <p:nvPr>
            <p:ph type="ftr" sz="quarter" idx="14"/>
          </p:nvPr>
        </p:nvSpPr>
        <p:spPr>
          <a:xfrm>
            <a:off x="1737360" y="6457650"/>
            <a:ext cx="4114800" cy="184666"/>
          </a:xfrm>
        </p:spPr>
        <p:txBody>
          <a:bodyPr>
            <a:spAutoFit/>
          </a:bodyPr>
          <a:lstStyle>
            <a:lvl1pPr algn="r">
              <a:defRPr>
                <a:solidFill>
                  <a:schemeClr val="bg1"/>
                </a:solidFill>
              </a:defRPr>
            </a:lvl1pPr>
          </a:lstStyle>
          <a:p>
            <a:r>
              <a:rPr lang="en-CA"/>
              <a:t>CONFIDENTIAL</a:t>
            </a:r>
          </a:p>
        </p:txBody>
      </p:sp>
      <p:sp>
        <p:nvSpPr>
          <p:cNvPr id="5" name="Slide Number Placeholder 4">
            <a:extLst>
              <a:ext uri="{FF2B5EF4-FFF2-40B4-BE49-F238E27FC236}">
                <a16:creationId xmlns:a16="http://schemas.microsoft.com/office/drawing/2014/main" id="{66D018F0-CFAF-4FC6-8154-C95C618F07DB}"/>
              </a:ext>
            </a:extLst>
          </p:cNvPr>
          <p:cNvSpPr>
            <a:spLocks noGrp="1"/>
          </p:cNvSpPr>
          <p:nvPr>
            <p:ph type="sldNum" sz="quarter" idx="15"/>
          </p:nvPr>
        </p:nvSpPr>
        <p:spPr>
          <a:xfrm>
            <a:off x="9189720" y="6473039"/>
            <a:ext cx="2743200" cy="184666"/>
          </a:xfrm>
        </p:spPr>
        <p:txBody>
          <a:bodyPr/>
          <a:lstStyle/>
          <a:p>
            <a:fld id="{B2135172-C026-4CB8-A306-6A9A76C20BFC}" type="slidenum">
              <a:rPr lang="en-CA" smtClean="0"/>
              <a:pPr/>
              <a:t>‹N°›</a:t>
            </a:fld>
            <a:endParaRPr lang="en-CA"/>
          </a:p>
        </p:txBody>
      </p:sp>
      <p:sp>
        <p:nvSpPr>
          <p:cNvPr id="7" name="Picture Placeholder 6">
            <a:extLst>
              <a:ext uri="{FF2B5EF4-FFF2-40B4-BE49-F238E27FC236}">
                <a16:creationId xmlns:a16="http://schemas.microsoft.com/office/drawing/2014/main" id="{E6842A33-32CE-446C-AD25-2E3EC6B72CD8}"/>
              </a:ext>
              <a:ext uri="{C183D7F6-B498-43B3-948B-1728B52AA6E4}">
                <adec:decorative xmlns:adec="http://schemas.microsoft.com/office/drawing/2017/decorative" val="1"/>
              </a:ext>
            </a:extLst>
          </p:cNvPr>
          <p:cNvSpPr>
            <a:spLocks noGrp="1"/>
          </p:cNvSpPr>
          <p:nvPr>
            <p:ph type="pic" sz="quarter" idx="12" hasCustomPrompt="1"/>
          </p:nvPr>
        </p:nvSpPr>
        <p:spPr>
          <a:xfrm>
            <a:off x="6096000" y="0"/>
            <a:ext cx="60960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427825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Burgundy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E2AEF-2BF0-4133-9AAC-75606ADBE7E4}"/>
              </a:ext>
            </a:extLst>
          </p:cNvPr>
          <p:cNvSpPr>
            <a:spLocks noGrp="1"/>
          </p:cNvSpPr>
          <p:nvPr>
            <p:ph type="title"/>
          </p:nvPr>
        </p:nvSpPr>
        <p:spPr>
          <a:xfrm>
            <a:off x="228600" y="2194560"/>
            <a:ext cx="5623560" cy="1091710"/>
          </a:xfrm>
        </p:spPr>
        <p:txBody>
          <a:bodyPr>
            <a:spAutoFit/>
          </a:bodyPr>
          <a:lstStyle>
            <a:lvl1pPr>
              <a:defRPr>
                <a:solidFill>
                  <a:schemeClr val="bg1"/>
                </a:solidFill>
              </a:defRPr>
            </a:lvl1pPr>
          </a:lstStyle>
          <a:p>
            <a:r>
              <a:rPr lang="en-US"/>
              <a:t>Click to edit Master title style</a:t>
            </a:r>
            <a:endParaRPr lang="en-CA"/>
          </a:p>
        </p:txBody>
      </p:sp>
      <p:sp>
        <p:nvSpPr>
          <p:cNvPr id="9" name="Text Placeholder 8">
            <a:extLst>
              <a:ext uri="{FF2B5EF4-FFF2-40B4-BE49-F238E27FC236}">
                <a16:creationId xmlns:a16="http://schemas.microsoft.com/office/drawing/2014/main" id="{F1D2FF8A-D6B1-4AEB-8CD7-64C08BA877E6}"/>
              </a:ext>
            </a:extLst>
          </p:cNvPr>
          <p:cNvSpPr>
            <a:spLocks noGrp="1"/>
          </p:cNvSpPr>
          <p:nvPr>
            <p:ph type="body" sz="quarter" idx="14"/>
          </p:nvPr>
        </p:nvSpPr>
        <p:spPr>
          <a:xfrm>
            <a:off x="228600" y="3383280"/>
            <a:ext cx="5623560" cy="426913"/>
          </a:xfrm>
        </p:spPr>
        <p:txBody>
          <a:bodyPr>
            <a:spAutoFit/>
          </a:bodyPr>
          <a:lstStyle>
            <a:lvl1pPr>
              <a:defRPr>
                <a:solidFill>
                  <a:schemeClr val="bg1"/>
                </a:solidFill>
              </a:defRPr>
            </a:lvl1pPr>
            <a:lvl2pPr marL="60957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D1B95478-8DCA-45A3-BB06-284C605E1665}"/>
              </a:ext>
            </a:extLst>
          </p:cNvPr>
          <p:cNvSpPr>
            <a:spLocks noGrp="1"/>
          </p:cNvSpPr>
          <p:nvPr>
            <p:ph type="ftr" sz="quarter" idx="15"/>
          </p:nvPr>
        </p:nvSpPr>
        <p:spPr>
          <a:xfrm>
            <a:off x="1737360" y="6457650"/>
            <a:ext cx="4114800" cy="184666"/>
          </a:xfrm>
        </p:spPr>
        <p:txBody>
          <a:bodyPr>
            <a:spAutoFit/>
          </a:bodyPr>
          <a:lstStyle>
            <a:lvl1pPr algn="r">
              <a:defRPr>
                <a:solidFill>
                  <a:schemeClr val="bg1"/>
                </a:solidFill>
              </a:defRPr>
            </a:lvl1pPr>
          </a:lstStyle>
          <a:p>
            <a:r>
              <a:rPr lang="en-CA"/>
              <a:t>CONFIDENTIAL</a:t>
            </a:r>
          </a:p>
        </p:txBody>
      </p:sp>
      <p:sp>
        <p:nvSpPr>
          <p:cNvPr id="5" name="Slide Number Placeholder 4">
            <a:extLst>
              <a:ext uri="{FF2B5EF4-FFF2-40B4-BE49-F238E27FC236}">
                <a16:creationId xmlns:a16="http://schemas.microsoft.com/office/drawing/2014/main" id="{1FBB2F02-46CD-4686-98E9-9E16B3226234}"/>
              </a:ext>
            </a:extLst>
          </p:cNvPr>
          <p:cNvSpPr>
            <a:spLocks noGrp="1"/>
          </p:cNvSpPr>
          <p:nvPr>
            <p:ph type="sldNum" sz="quarter" idx="16"/>
          </p:nvPr>
        </p:nvSpPr>
        <p:spPr>
          <a:xfrm>
            <a:off x="9189720" y="6473039"/>
            <a:ext cx="2743200" cy="184666"/>
          </a:xfrm>
        </p:spPr>
        <p:txBody>
          <a:bodyPr/>
          <a:lstStyle/>
          <a:p>
            <a:fld id="{B2135172-C026-4CB8-A306-6A9A76C20BFC}" type="slidenum">
              <a:rPr lang="en-CA" smtClean="0"/>
              <a:pPr/>
              <a:t>‹N°›</a:t>
            </a:fld>
            <a:endParaRPr lang="en-CA"/>
          </a:p>
        </p:txBody>
      </p:sp>
      <p:sp>
        <p:nvSpPr>
          <p:cNvPr id="10" name="Picture Placeholder 9">
            <a:extLst>
              <a:ext uri="{FF2B5EF4-FFF2-40B4-BE49-F238E27FC236}">
                <a16:creationId xmlns:a16="http://schemas.microsoft.com/office/drawing/2014/main" id="{FB8E0C6F-6A9D-4EA9-9445-94E6556A63C1}"/>
              </a:ext>
              <a:ext uri="{C183D7F6-B498-43B3-948B-1728B52AA6E4}">
                <adec:decorative xmlns:adec="http://schemas.microsoft.com/office/drawing/2017/decorative" val="1"/>
              </a:ext>
            </a:extLst>
          </p:cNvPr>
          <p:cNvSpPr>
            <a:spLocks noGrp="1"/>
          </p:cNvSpPr>
          <p:nvPr>
            <p:ph type="pic" sz="quarter" idx="13" hasCustomPrompt="1"/>
          </p:nvPr>
        </p:nvSpPr>
        <p:spPr>
          <a:xfrm>
            <a:off x="6095997" y="0"/>
            <a:ext cx="60960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2828022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_Charcoal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B4267-E4D5-4030-A292-84ACFC38B3C7}"/>
              </a:ext>
            </a:extLst>
          </p:cNvPr>
          <p:cNvSpPr>
            <a:spLocks noGrp="1"/>
          </p:cNvSpPr>
          <p:nvPr>
            <p:ph type="title"/>
          </p:nvPr>
        </p:nvSpPr>
        <p:spPr>
          <a:xfrm>
            <a:off x="228600" y="2194560"/>
            <a:ext cx="5623560" cy="1091710"/>
          </a:xfrm>
        </p:spPr>
        <p:txBody>
          <a:bodyPr>
            <a:spAutoFit/>
          </a:bodyPr>
          <a:lstStyle>
            <a:lvl1pPr>
              <a:defRPr>
                <a:solidFill>
                  <a:schemeClr val="bg1"/>
                </a:solidFill>
              </a:defRPr>
            </a:lvl1pPr>
          </a:lstStyle>
          <a:p>
            <a:r>
              <a:rPr lang="en-US"/>
              <a:t>Click to edit Master title style</a:t>
            </a:r>
            <a:endParaRPr lang="en-CA"/>
          </a:p>
        </p:txBody>
      </p:sp>
      <p:sp>
        <p:nvSpPr>
          <p:cNvPr id="9" name="Text Placeholder 8">
            <a:extLst>
              <a:ext uri="{FF2B5EF4-FFF2-40B4-BE49-F238E27FC236}">
                <a16:creationId xmlns:a16="http://schemas.microsoft.com/office/drawing/2014/main" id="{5775289B-4502-480F-9E0F-803B7ADD8AE2}"/>
              </a:ext>
            </a:extLst>
          </p:cNvPr>
          <p:cNvSpPr>
            <a:spLocks noGrp="1"/>
          </p:cNvSpPr>
          <p:nvPr>
            <p:ph type="body" sz="quarter" idx="14"/>
          </p:nvPr>
        </p:nvSpPr>
        <p:spPr>
          <a:xfrm>
            <a:off x="228600" y="3383280"/>
            <a:ext cx="5623560" cy="426913"/>
          </a:xfrm>
        </p:spPr>
        <p:txBody>
          <a:bodyPr>
            <a:spAutoFit/>
          </a:bodyPr>
          <a:lstStyle>
            <a:lvl1pPr>
              <a:defRPr>
                <a:solidFill>
                  <a:schemeClr val="bg1"/>
                </a:solidFill>
              </a:defRPr>
            </a:lvl1p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45CFF457-B790-47BC-BD1D-BD63B1789AC6}"/>
              </a:ext>
            </a:extLst>
          </p:cNvPr>
          <p:cNvSpPr>
            <a:spLocks noGrp="1"/>
          </p:cNvSpPr>
          <p:nvPr>
            <p:ph type="ftr" sz="quarter" idx="15"/>
          </p:nvPr>
        </p:nvSpPr>
        <p:spPr>
          <a:xfrm>
            <a:off x="1737360" y="6457650"/>
            <a:ext cx="4114800" cy="184666"/>
          </a:xfrm>
        </p:spPr>
        <p:txBody>
          <a:bodyPr>
            <a:spAutoFit/>
          </a:bodyPr>
          <a:lstStyle>
            <a:lvl1pPr algn="r">
              <a:defRPr>
                <a:solidFill>
                  <a:schemeClr val="bg1"/>
                </a:solidFill>
              </a:defRPr>
            </a:lvl1pPr>
          </a:lstStyle>
          <a:p>
            <a:r>
              <a:rPr lang="en-CA"/>
              <a:t>CONFIDENTIAL</a:t>
            </a:r>
          </a:p>
        </p:txBody>
      </p:sp>
      <p:sp>
        <p:nvSpPr>
          <p:cNvPr id="5" name="Slide Number Placeholder 4">
            <a:extLst>
              <a:ext uri="{FF2B5EF4-FFF2-40B4-BE49-F238E27FC236}">
                <a16:creationId xmlns:a16="http://schemas.microsoft.com/office/drawing/2014/main" id="{FF711B76-E43E-4048-846F-46CB8ADDDD64}"/>
              </a:ext>
            </a:extLst>
          </p:cNvPr>
          <p:cNvSpPr>
            <a:spLocks noGrp="1"/>
          </p:cNvSpPr>
          <p:nvPr>
            <p:ph type="sldNum" sz="quarter" idx="16"/>
          </p:nvPr>
        </p:nvSpPr>
        <p:spPr>
          <a:xfrm>
            <a:off x="9189720" y="6473039"/>
            <a:ext cx="2743200" cy="184666"/>
          </a:xfrm>
        </p:spPr>
        <p:txBody>
          <a:bodyPr/>
          <a:lstStyle/>
          <a:p>
            <a:fld id="{B2135172-C026-4CB8-A306-6A9A76C20BFC}" type="slidenum">
              <a:rPr lang="en-CA" smtClean="0"/>
              <a:pPr/>
              <a:t>‹N°›</a:t>
            </a:fld>
            <a:endParaRPr lang="en-CA"/>
          </a:p>
        </p:txBody>
      </p:sp>
      <p:sp>
        <p:nvSpPr>
          <p:cNvPr id="10" name="Picture Placeholder 9">
            <a:extLst>
              <a:ext uri="{FF2B5EF4-FFF2-40B4-BE49-F238E27FC236}">
                <a16:creationId xmlns:a16="http://schemas.microsoft.com/office/drawing/2014/main" id="{69B2990E-2C83-4AED-8238-F38AE5437F88}"/>
              </a:ext>
              <a:ext uri="{C183D7F6-B498-43B3-948B-1728B52AA6E4}">
                <adec:decorative xmlns:adec="http://schemas.microsoft.com/office/drawing/2017/decorative" val="1"/>
              </a:ext>
            </a:extLst>
          </p:cNvPr>
          <p:cNvSpPr>
            <a:spLocks noGrp="1"/>
          </p:cNvSpPr>
          <p:nvPr>
            <p:ph type="pic" sz="quarter" idx="12" hasCustomPrompt="1"/>
          </p:nvPr>
        </p:nvSpPr>
        <p:spPr>
          <a:xfrm>
            <a:off x="6096000" y="0"/>
            <a:ext cx="6096000" cy="6858000"/>
          </a:xfrm>
        </p:spPr>
        <p:txBody>
          <a:bodyPr anchor="ctr" anchorCtr="1">
            <a:noAutofit/>
          </a:bodyPr>
          <a:lstStyle>
            <a:lvl1pPr>
              <a:defRPr sz="1800"/>
            </a:lvl1pPr>
          </a:lstStyle>
          <a:p>
            <a:r>
              <a:rPr lang="en-CA"/>
              <a:t>Click icon to insert secondary photography</a:t>
            </a:r>
          </a:p>
        </p:txBody>
      </p:sp>
    </p:spTree>
    <p:extLst>
      <p:ext uri="{BB962C8B-B14F-4D97-AF65-F5344CB8AC3E}">
        <p14:creationId xmlns:p14="http://schemas.microsoft.com/office/powerpoint/2010/main" val="2422666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_Red Patter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A4BB4C-0057-4AC0-AEE2-F262ED13CA38}"/>
              </a:ext>
            </a:extLst>
          </p:cNvPr>
          <p:cNvSpPr>
            <a:spLocks noGrp="1"/>
          </p:cNvSpPr>
          <p:nvPr>
            <p:ph type="title"/>
          </p:nvPr>
        </p:nvSpPr>
        <p:spPr/>
        <p:txBody>
          <a:bodyPr>
            <a:spAutoFit/>
          </a:bodyPr>
          <a:lstStyle>
            <a:lvl1pPr>
              <a:defRPr>
                <a:solidFill>
                  <a:schemeClr val="bg1"/>
                </a:solidFill>
              </a:defRPr>
            </a:lvl1pPr>
          </a:lstStyle>
          <a:p>
            <a:r>
              <a:rPr lang="en-US"/>
              <a:t>Click to edit Master title style</a:t>
            </a:r>
            <a:endParaRPr lang="en-CA"/>
          </a:p>
        </p:txBody>
      </p:sp>
      <p:sp>
        <p:nvSpPr>
          <p:cNvPr id="9" name="Text Placeholder 8">
            <a:extLst>
              <a:ext uri="{FF2B5EF4-FFF2-40B4-BE49-F238E27FC236}">
                <a16:creationId xmlns:a16="http://schemas.microsoft.com/office/drawing/2014/main" id="{AE72C8AA-B59B-471D-9176-761593D1F926}"/>
              </a:ext>
            </a:extLst>
          </p:cNvPr>
          <p:cNvSpPr>
            <a:spLocks noGrp="1"/>
          </p:cNvSpPr>
          <p:nvPr>
            <p:ph type="body" sz="quarter" idx="15"/>
          </p:nvPr>
        </p:nvSpPr>
        <p:spPr>
          <a:xfrm>
            <a:off x="228600" y="3383280"/>
            <a:ext cx="10515600" cy="426913"/>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13227A61-8E7A-441C-8DA7-E56109AFA96E}"/>
              </a:ext>
            </a:extLst>
          </p:cNvPr>
          <p:cNvSpPr>
            <a:spLocks noGrp="1"/>
          </p:cNvSpPr>
          <p:nvPr>
            <p:ph type="ftr" sz="quarter" idx="16"/>
          </p:nvPr>
        </p:nvSpPr>
        <p:spPr/>
        <p:txBody>
          <a:bodyPr/>
          <a:lstStyle>
            <a:lvl1pPr>
              <a:defRPr>
                <a:solidFill>
                  <a:schemeClr val="bg1"/>
                </a:solidFill>
              </a:defRPr>
            </a:lvl1pPr>
          </a:lstStyle>
          <a:p>
            <a:r>
              <a:rPr lang="en-CA"/>
              <a:t>CONFIDENTIAL</a:t>
            </a:r>
          </a:p>
        </p:txBody>
      </p:sp>
      <p:sp>
        <p:nvSpPr>
          <p:cNvPr id="6" name="Slide Number Placeholder 5">
            <a:extLst>
              <a:ext uri="{FF2B5EF4-FFF2-40B4-BE49-F238E27FC236}">
                <a16:creationId xmlns:a16="http://schemas.microsoft.com/office/drawing/2014/main" id="{076468EA-94F6-458B-BDF0-060365C8032A}"/>
              </a:ext>
            </a:extLst>
          </p:cNvPr>
          <p:cNvSpPr>
            <a:spLocks noGrp="1"/>
          </p:cNvSpPr>
          <p:nvPr>
            <p:ph type="sldNum" sz="quarter" idx="17"/>
          </p:nvPr>
        </p:nvSpPr>
        <p:spPr/>
        <p:txBody>
          <a:bodyPr/>
          <a:lstStyle>
            <a:lvl1pPr>
              <a:defRPr>
                <a:solidFill>
                  <a:schemeClr val="bg1"/>
                </a:solidFill>
              </a:defRPr>
            </a:lvl1pPr>
          </a:lstStyle>
          <a:p>
            <a:fld id="{B2135172-C026-4CB8-A306-6A9A76C20BFC}" type="slidenum">
              <a:rPr lang="en-CA" smtClean="0"/>
              <a:pPr/>
              <a:t>‹N°›</a:t>
            </a:fld>
            <a:endParaRPr lang="en-CA"/>
          </a:p>
        </p:txBody>
      </p:sp>
    </p:spTree>
    <p:extLst>
      <p:ext uri="{BB962C8B-B14F-4D97-AF65-F5344CB8AC3E}">
        <p14:creationId xmlns:p14="http://schemas.microsoft.com/office/powerpoint/2010/main" val="37202958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_Lt Gray Patter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2C4C8A-2402-40BC-9D3D-E6C9ED43A431}"/>
              </a:ext>
            </a:extLst>
          </p:cNvPr>
          <p:cNvSpPr>
            <a:spLocks noGrp="1"/>
          </p:cNvSpPr>
          <p:nvPr>
            <p:ph type="title"/>
          </p:nvPr>
        </p:nvSpPr>
        <p:spPr>
          <a:xfrm>
            <a:off x="228600" y="2743200"/>
            <a:ext cx="10515600" cy="593112"/>
          </a:xfrm>
        </p:spPr>
        <p:txBody>
          <a:bodyPr>
            <a:spAutoFit/>
          </a:bodyPr>
          <a:lstStyle/>
          <a:p>
            <a:r>
              <a:rPr lang="en-US"/>
              <a:t>Click to edit Master title style</a:t>
            </a:r>
            <a:endParaRPr lang="en-CA"/>
          </a:p>
        </p:txBody>
      </p:sp>
      <p:sp>
        <p:nvSpPr>
          <p:cNvPr id="9" name="Text Placeholder 8">
            <a:extLst>
              <a:ext uri="{FF2B5EF4-FFF2-40B4-BE49-F238E27FC236}">
                <a16:creationId xmlns:a16="http://schemas.microsoft.com/office/drawing/2014/main" id="{5F1DC349-4751-4782-A527-266BB7F07EA2}"/>
              </a:ext>
            </a:extLst>
          </p:cNvPr>
          <p:cNvSpPr>
            <a:spLocks noGrp="1"/>
          </p:cNvSpPr>
          <p:nvPr>
            <p:ph type="body" sz="quarter" idx="15"/>
          </p:nvPr>
        </p:nvSpPr>
        <p:spPr>
          <a:xfrm>
            <a:off x="228600" y="3383280"/>
            <a:ext cx="10515600" cy="426913"/>
          </a:xfrm>
        </p:spPr>
        <p:txBody>
          <a:bodyPr>
            <a:spAutoFit/>
          </a:body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6589F14A-8AD7-4D04-A40F-62AFE3091CA1}"/>
              </a:ext>
            </a:extLst>
          </p:cNvPr>
          <p:cNvSpPr>
            <a:spLocks noGrp="1"/>
          </p:cNvSpPr>
          <p:nvPr>
            <p:ph type="ftr" sz="quarter" idx="16"/>
          </p:nvPr>
        </p:nvSpPr>
        <p:spPr/>
        <p:txBody>
          <a:bodyPr/>
          <a:lstStyle/>
          <a:p>
            <a:r>
              <a:rPr lang="en-CA"/>
              <a:t>CONFIDENTIAL</a:t>
            </a:r>
          </a:p>
        </p:txBody>
      </p:sp>
      <p:sp>
        <p:nvSpPr>
          <p:cNvPr id="6" name="Slide Number Placeholder 5">
            <a:extLst>
              <a:ext uri="{FF2B5EF4-FFF2-40B4-BE49-F238E27FC236}">
                <a16:creationId xmlns:a16="http://schemas.microsoft.com/office/drawing/2014/main" id="{81CAFD6F-721E-4BDB-A333-713A4F0DEE5B}"/>
              </a:ext>
            </a:extLst>
          </p:cNvPr>
          <p:cNvSpPr>
            <a:spLocks noGrp="1"/>
          </p:cNvSpPr>
          <p:nvPr>
            <p:ph type="sldNum" sz="quarter" idx="17"/>
          </p:nvPr>
        </p:nvSpPr>
        <p:spPr/>
        <p:txBody>
          <a:bodyPr/>
          <a:lstStyle/>
          <a:p>
            <a:fld id="{B2135172-C026-4CB8-A306-6A9A76C20BFC}" type="slidenum">
              <a:rPr lang="en-CA" smtClean="0"/>
              <a:pPr/>
              <a:t>‹N°›</a:t>
            </a:fld>
            <a:endParaRPr lang="en-CA"/>
          </a:p>
        </p:txBody>
      </p:sp>
    </p:spTree>
    <p:extLst>
      <p:ext uri="{BB962C8B-B14F-4D97-AF65-F5344CB8AC3E}">
        <p14:creationId xmlns:p14="http://schemas.microsoft.com/office/powerpoint/2010/main" val="307102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43000"/>
            <a:ext cx="562356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9360" y="1143000"/>
            <a:ext cx="562356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951A68B3-1F24-4C6C-816B-D046231FCE4E}"/>
              </a:ext>
            </a:extLst>
          </p:cNvPr>
          <p:cNvSpPr>
            <a:spLocks noGrp="1"/>
          </p:cNvSpPr>
          <p:nvPr>
            <p:ph type="body" sz="quarter" idx="13" hasCustomPrompt="1"/>
          </p:nvPr>
        </p:nvSpPr>
        <p:spPr>
          <a:xfrm>
            <a:off x="228600" y="5760720"/>
            <a:ext cx="11704320" cy="261610"/>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5" name="Footer Placeholder 4">
            <a:extLst>
              <a:ext uri="{FF2B5EF4-FFF2-40B4-BE49-F238E27FC236}">
                <a16:creationId xmlns:a16="http://schemas.microsoft.com/office/drawing/2014/main" id="{82382F50-3363-43C1-873B-C1C7B6DED716}"/>
              </a:ext>
            </a:extLst>
          </p:cNvPr>
          <p:cNvSpPr>
            <a:spLocks noGrp="1"/>
          </p:cNvSpPr>
          <p:nvPr>
            <p:ph type="ftr" sz="quarter" idx="14"/>
          </p:nvPr>
        </p:nvSpPr>
        <p:spPr/>
        <p:txBody>
          <a:bodyPr/>
          <a:lstStyle/>
          <a:p>
            <a:pPr algn="ctr"/>
            <a:r>
              <a:rPr lang="en-CA"/>
              <a:t>CONFIDENTIAL</a:t>
            </a:r>
          </a:p>
        </p:txBody>
      </p:sp>
      <p:sp>
        <p:nvSpPr>
          <p:cNvPr id="8" name="Slide Number Placeholder 7">
            <a:extLst>
              <a:ext uri="{FF2B5EF4-FFF2-40B4-BE49-F238E27FC236}">
                <a16:creationId xmlns:a16="http://schemas.microsoft.com/office/drawing/2014/main" id="{6FADA1FB-BB7C-4CD7-9390-75D39958B681}"/>
              </a:ext>
            </a:extLst>
          </p:cNvPr>
          <p:cNvSpPr>
            <a:spLocks noGrp="1"/>
          </p:cNvSpPr>
          <p:nvPr>
            <p:ph type="sldNum" sz="quarter" idx="15"/>
          </p:nvPr>
        </p:nvSpPr>
        <p:spPr/>
        <p:txBody>
          <a:bodyPr/>
          <a:lstStyle/>
          <a:p>
            <a:fld id="{98834F8B-9DBE-4684-A222-1DB2782FF993}" type="slidenum">
              <a:rPr lang="en-US" smtClean="0"/>
              <a:pPr/>
              <a:t>‹N°›</a:t>
            </a:fld>
            <a:endParaRPr lang="en-US"/>
          </a:p>
        </p:txBody>
      </p:sp>
      <p:sp>
        <p:nvSpPr>
          <p:cNvPr id="6" name="Title 5">
            <a:extLst>
              <a:ext uri="{FF2B5EF4-FFF2-40B4-BE49-F238E27FC236}">
                <a16:creationId xmlns:a16="http://schemas.microsoft.com/office/drawing/2014/main" id="{C1D7D6D0-5783-4C94-A90B-CAD14B9337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7495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_Charcoal Patter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F3D3E-F584-4078-9686-1040675B7B5F}"/>
              </a:ext>
            </a:extLst>
          </p:cNvPr>
          <p:cNvSpPr>
            <a:spLocks noGrp="1"/>
          </p:cNvSpPr>
          <p:nvPr>
            <p:ph type="title"/>
          </p:nvPr>
        </p:nvSpPr>
        <p:spPr/>
        <p:txBody>
          <a:bodyPr>
            <a:spAutoFit/>
          </a:bodyPr>
          <a:lstStyle>
            <a:lvl1pPr>
              <a:defRPr>
                <a:solidFill>
                  <a:schemeClr val="bg1"/>
                </a:solidFill>
              </a:defRPr>
            </a:lvl1pPr>
          </a:lstStyle>
          <a:p>
            <a:r>
              <a:rPr lang="en-US"/>
              <a:t>Click to edit Master title style</a:t>
            </a:r>
            <a:endParaRPr lang="en-CA"/>
          </a:p>
        </p:txBody>
      </p:sp>
      <p:sp>
        <p:nvSpPr>
          <p:cNvPr id="9" name="Text Placeholder 8">
            <a:extLst>
              <a:ext uri="{FF2B5EF4-FFF2-40B4-BE49-F238E27FC236}">
                <a16:creationId xmlns:a16="http://schemas.microsoft.com/office/drawing/2014/main" id="{3178BC80-CACD-4B5C-AB11-779E1AC17373}"/>
              </a:ext>
            </a:extLst>
          </p:cNvPr>
          <p:cNvSpPr>
            <a:spLocks noGrp="1"/>
          </p:cNvSpPr>
          <p:nvPr>
            <p:ph type="body" sz="quarter" idx="14"/>
          </p:nvPr>
        </p:nvSpPr>
        <p:spPr>
          <a:xfrm>
            <a:off x="228599" y="3383280"/>
            <a:ext cx="10515600" cy="426913"/>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E38855CC-455D-4293-8F30-A991CEA35106}"/>
              </a:ext>
            </a:extLst>
          </p:cNvPr>
          <p:cNvSpPr>
            <a:spLocks noGrp="1"/>
          </p:cNvSpPr>
          <p:nvPr>
            <p:ph type="ftr" sz="quarter" idx="15"/>
          </p:nvPr>
        </p:nvSpPr>
        <p:spPr/>
        <p:txBody>
          <a:bodyPr/>
          <a:lstStyle>
            <a:lvl1pPr>
              <a:defRPr>
                <a:solidFill>
                  <a:schemeClr val="bg1"/>
                </a:solidFill>
              </a:defRPr>
            </a:lvl1pPr>
          </a:lstStyle>
          <a:p>
            <a:r>
              <a:rPr lang="en-CA"/>
              <a:t>CONFIDENTIAL</a:t>
            </a:r>
          </a:p>
        </p:txBody>
      </p:sp>
      <p:sp>
        <p:nvSpPr>
          <p:cNvPr id="6" name="Slide Number Placeholder 5">
            <a:extLst>
              <a:ext uri="{FF2B5EF4-FFF2-40B4-BE49-F238E27FC236}">
                <a16:creationId xmlns:a16="http://schemas.microsoft.com/office/drawing/2014/main" id="{4EC7022B-1429-4B18-AA78-0CC4054DC062}"/>
              </a:ext>
            </a:extLst>
          </p:cNvPr>
          <p:cNvSpPr>
            <a:spLocks noGrp="1"/>
          </p:cNvSpPr>
          <p:nvPr>
            <p:ph type="sldNum" sz="quarter" idx="16"/>
          </p:nvPr>
        </p:nvSpPr>
        <p:spPr/>
        <p:txBody>
          <a:bodyPr/>
          <a:lstStyle>
            <a:lvl1pPr>
              <a:defRPr>
                <a:solidFill>
                  <a:schemeClr val="bg1"/>
                </a:solidFill>
              </a:defRPr>
            </a:lvl1pPr>
          </a:lstStyle>
          <a:p>
            <a:fld id="{B2135172-C026-4CB8-A306-6A9A76C20BFC}" type="slidenum">
              <a:rPr lang="en-CA" smtClean="0"/>
              <a:pPr/>
              <a:t>‹N°›</a:t>
            </a:fld>
            <a:endParaRPr lang="en-CA"/>
          </a:p>
        </p:txBody>
      </p:sp>
    </p:spTree>
    <p:extLst>
      <p:ext uri="{BB962C8B-B14F-4D97-AF65-F5344CB8AC3E}">
        <p14:creationId xmlns:p14="http://schemas.microsoft.com/office/powerpoint/2010/main" val="2959077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_1/2 Lt Gray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65832-F8A1-47A5-872D-7E0E5512BF4B}"/>
              </a:ext>
            </a:extLst>
          </p:cNvPr>
          <p:cNvSpPr>
            <a:spLocks noGrp="1"/>
          </p:cNvSpPr>
          <p:nvPr>
            <p:ph type="title"/>
          </p:nvPr>
        </p:nvSpPr>
        <p:spPr>
          <a:xfrm>
            <a:off x="228600" y="2194560"/>
            <a:ext cx="5623560" cy="1091710"/>
          </a:xfrm>
        </p:spPr>
        <p:txBody>
          <a:bodyPr>
            <a:spAutoFit/>
          </a:bodyPr>
          <a:lstStyle/>
          <a:p>
            <a:r>
              <a:rPr lang="en-US"/>
              <a:t>Click to edit Master title style</a:t>
            </a:r>
            <a:endParaRPr lang="en-CA"/>
          </a:p>
        </p:txBody>
      </p:sp>
      <p:sp>
        <p:nvSpPr>
          <p:cNvPr id="8" name="Text Placeholder 7">
            <a:extLst>
              <a:ext uri="{FF2B5EF4-FFF2-40B4-BE49-F238E27FC236}">
                <a16:creationId xmlns:a16="http://schemas.microsoft.com/office/drawing/2014/main" id="{059E640D-89CF-4DB4-884A-D473F0064FEE}"/>
              </a:ext>
            </a:extLst>
          </p:cNvPr>
          <p:cNvSpPr>
            <a:spLocks noGrp="1"/>
          </p:cNvSpPr>
          <p:nvPr>
            <p:ph type="body" sz="quarter" idx="14"/>
          </p:nvPr>
        </p:nvSpPr>
        <p:spPr>
          <a:xfrm>
            <a:off x="228600" y="3383280"/>
            <a:ext cx="5623560" cy="426913"/>
          </a:xfrm>
        </p:spPr>
        <p:txBody>
          <a:bodyPr>
            <a:spAutoFit/>
          </a:body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CD1DB180-DF92-496B-8EFC-F59F57C7C028}"/>
              </a:ext>
            </a:extLst>
          </p:cNvPr>
          <p:cNvSpPr>
            <a:spLocks noGrp="1"/>
          </p:cNvSpPr>
          <p:nvPr>
            <p:ph type="ftr" sz="quarter" idx="15"/>
          </p:nvPr>
        </p:nvSpPr>
        <p:spPr>
          <a:xfrm>
            <a:off x="228600" y="6473039"/>
            <a:ext cx="5623560" cy="169277"/>
          </a:xfrm>
        </p:spPr>
        <p:txBody>
          <a:bodyPr>
            <a:spAutoFit/>
          </a:bodyPr>
          <a:lstStyle/>
          <a:p>
            <a:r>
              <a:rPr lang="en-CA"/>
              <a:t>CONFIDENTIAL</a:t>
            </a:r>
          </a:p>
        </p:txBody>
      </p:sp>
      <p:sp>
        <p:nvSpPr>
          <p:cNvPr id="6" name="Slide Number Placeholder 5">
            <a:extLst>
              <a:ext uri="{FF2B5EF4-FFF2-40B4-BE49-F238E27FC236}">
                <a16:creationId xmlns:a16="http://schemas.microsoft.com/office/drawing/2014/main" id="{D6BEA942-967D-4DA4-B681-0C8ABDE457C6}"/>
              </a:ext>
            </a:extLst>
          </p:cNvPr>
          <p:cNvSpPr>
            <a:spLocks noGrp="1"/>
          </p:cNvSpPr>
          <p:nvPr>
            <p:ph type="sldNum" sz="quarter" idx="16"/>
          </p:nvPr>
        </p:nvSpPr>
        <p:spPr>
          <a:xfrm>
            <a:off x="9189720" y="6473039"/>
            <a:ext cx="2743200" cy="184666"/>
          </a:xfrm>
        </p:spPr>
        <p:txBody>
          <a:bodyPr/>
          <a:lstStyle/>
          <a:p>
            <a:fld id="{B2135172-C026-4CB8-A306-6A9A76C20BFC}" type="slidenum">
              <a:rPr lang="en-CA" smtClean="0"/>
              <a:pPr/>
              <a:t>‹N°›</a:t>
            </a:fld>
            <a:endParaRPr lang="en-CA"/>
          </a:p>
        </p:txBody>
      </p:sp>
    </p:spTree>
    <p:extLst>
      <p:ext uri="{BB962C8B-B14F-4D97-AF65-F5344CB8AC3E}">
        <p14:creationId xmlns:p14="http://schemas.microsoft.com/office/powerpoint/2010/main" val="2814421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_1/2 Red Patter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9E0C59-2670-44EC-88BD-99054C99A601}"/>
              </a:ext>
            </a:extLst>
          </p:cNvPr>
          <p:cNvSpPr>
            <a:spLocks noGrp="1"/>
          </p:cNvSpPr>
          <p:nvPr>
            <p:ph type="title"/>
          </p:nvPr>
        </p:nvSpPr>
        <p:spPr>
          <a:xfrm>
            <a:off x="228600" y="2194560"/>
            <a:ext cx="5623560" cy="1091710"/>
          </a:xfrm>
        </p:spPr>
        <p:txBody>
          <a:bodyPr>
            <a:spAutoFit/>
          </a:bodyPr>
          <a:lstStyle/>
          <a:p>
            <a:r>
              <a:rPr lang="en-US"/>
              <a:t>Click to edit Master title style</a:t>
            </a:r>
            <a:endParaRPr lang="en-CA"/>
          </a:p>
        </p:txBody>
      </p:sp>
      <p:sp>
        <p:nvSpPr>
          <p:cNvPr id="8" name="Text Placeholder 7">
            <a:extLst>
              <a:ext uri="{FF2B5EF4-FFF2-40B4-BE49-F238E27FC236}">
                <a16:creationId xmlns:a16="http://schemas.microsoft.com/office/drawing/2014/main" id="{901ECD2B-7969-4851-86BF-0AED77C66A53}"/>
              </a:ext>
            </a:extLst>
          </p:cNvPr>
          <p:cNvSpPr>
            <a:spLocks noGrp="1"/>
          </p:cNvSpPr>
          <p:nvPr>
            <p:ph type="body" sz="quarter" idx="14"/>
          </p:nvPr>
        </p:nvSpPr>
        <p:spPr>
          <a:xfrm>
            <a:off x="228600" y="3383280"/>
            <a:ext cx="5623560" cy="426913"/>
          </a:xfrm>
        </p:spPr>
        <p:txBody>
          <a:bodyPr>
            <a:spAutoFit/>
          </a:body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4A9C4A0A-FE01-4190-93BC-2143697D9683}"/>
              </a:ext>
            </a:extLst>
          </p:cNvPr>
          <p:cNvSpPr>
            <a:spLocks noGrp="1"/>
          </p:cNvSpPr>
          <p:nvPr>
            <p:ph type="ftr" sz="quarter" idx="15"/>
          </p:nvPr>
        </p:nvSpPr>
        <p:spPr>
          <a:xfrm>
            <a:off x="228600" y="6473039"/>
            <a:ext cx="5623560" cy="169277"/>
          </a:xfrm>
        </p:spPr>
        <p:txBody>
          <a:bodyPr>
            <a:spAutoFit/>
          </a:bodyPr>
          <a:lstStyle/>
          <a:p>
            <a:r>
              <a:rPr lang="en-CA"/>
              <a:t>CONFIDENTIAL</a:t>
            </a:r>
          </a:p>
        </p:txBody>
      </p:sp>
      <p:sp>
        <p:nvSpPr>
          <p:cNvPr id="6" name="Slide Number Placeholder 5">
            <a:extLst>
              <a:ext uri="{FF2B5EF4-FFF2-40B4-BE49-F238E27FC236}">
                <a16:creationId xmlns:a16="http://schemas.microsoft.com/office/drawing/2014/main" id="{9955A29E-ED8E-406F-B960-CB6431BE9692}"/>
              </a:ext>
            </a:extLst>
          </p:cNvPr>
          <p:cNvSpPr>
            <a:spLocks noGrp="1"/>
          </p:cNvSpPr>
          <p:nvPr>
            <p:ph type="sldNum" sz="quarter" idx="16"/>
          </p:nvPr>
        </p:nvSpPr>
        <p:spPr>
          <a:xfrm>
            <a:off x="9189720" y="6473039"/>
            <a:ext cx="2743200" cy="184666"/>
          </a:xfrm>
        </p:spPr>
        <p:txBody>
          <a:bodyPr/>
          <a:lstStyle>
            <a:lvl1pPr>
              <a:defRPr>
                <a:solidFill>
                  <a:schemeClr val="bg1"/>
                </a:solidFill>
              </a:defRPr>
            </a:lvl1pPr>
          </a:lstStyle>
          <a:p>
            <a:fld id="{B2135172-C026-4CB8-A306-6A9A76C20BFC}" type="slidenum">
              <a:rPr lang="en-CA" smtClean="0"/>
              <a:pPr/>
              <a:t>‹N°›</a:t>
            </a:fld>
            <a:endParaRPr lang="en-CA"/>
          </a:p>
        </p:txBody>
      </p:sp>
    </p:spTree>
    <p:extLst>
      <p:ext uri="{BB962C8B-B14F-4D97-AF65-F5344CB8AC3E}">
        <p14:creationId xmlns:p14="http://schemas.microsoft.com/office/powerpoint/2010/main" val="8105201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_1/2 Charcoal Patter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4BDB28-4108-40CB-8743-3D20395D057B}"/>
              </a:ext>
            </a:extLst>
          </p:cNvPr>
          <p:cNvSpPr>
            <a:spLocks noGrp="1"/>
          </p:cNvSpPr>
          <p:nvPr>
            <p:ph type="title"/>
          </p:nvPr>
        </p:nvSpPr>
        <p:spPr>
          <a:xfrm>
            <a:off x="228600" y="2194560"/>
            <a:ext cx="5623560" cy="1091710"/>
          </a:xfrm>
        </p:spPr>
        <p:txBody>
          <a:bodyPr>
            <a:spAutoFit/>
          </a:bodyPr>
          <a:lstStyle/>
          <a:p>
            <a:r>
              <a:rPr lang="en-US"/>
              <a:t>Click to edit Master title style</a:t>
            </a:r>
            <a:endParaRPr lang="en-CA"/>
          </a:p>
        </p:txBody>
      </p:sp>
      <p:sp>
        <p:nvSpPr>
          <p:cNvPr id="8" name="Text Placeholder 7">
            <a:extLst>
              <a:ext uri="{FF2B5EF4-FFF2-40B4-BE49-F238E27FC236}">
                <a16:creationId xmlns:a16="http://schemas.microsoft.com/office/drawing/2014/main" id="{32F9A82F-B23D-448D-BA5D-DCDE78D35FB2}"/>
              </a:ext>
            </a:extLst>
          </p:cNvPr>
          <p:cNvSpPr>
            <a:spLocks noGrp="1"/>
          </p:cNvSpPr>
          <p:nvPr>
            <p:ph type="body" sz="quarter" idx="15"/>
          </p:nvPr>
        </p:nvSpPr>
        <p:spPr>
          <a:xfrm>
            <a:off x="228600" y="3383280"/>
            <a:ext cx="5623560" cy="426913"/>
          </a:xfrm>
        </p:spPr>
        <p:txBody>
          <a:bodyPr>
            <a:spAutoFit/>
          </a:bodyPr>
          <a:lstStyle/>
          <a:p>
            <a:pPr lvl="0"/>
            <a:r>
              <a:rPr lang="en-US"/>
              <a:t>Click to edit Master text styles</a:t>
            </a:r>
            <a:endParaRPr lang="en-CA"/>
          </a:p>
        </p:txBody>
      </p:sp>
      <p:sp>
        <p:nvSpPr>
          <p:cNvPr id="2" name="Footer Placeholder 1">
            <a:extLst>
              <a:ext uri="{FF2B5EF4-FFF2-40B4-BE49-F238E27FC236}">
                <a16:creationId xmlns:a16="http://schemas.microsoft.com/office/drawing/2014/main" id="{882AD95C-8159-42A3-A282-7355FAA893DC}"/>
              </a:ext>
            </a:extLst>
          </p:cNvPr>
          <p:cNvSpPr>
            <a:spLocks noGrp="1"/>
          </p:cNvSpPr>
          <p:nvPr>
            <p:ph type="ftr" sz="quarter" idx="16"/>
          </p:nvPr>
        </p:nvSpPr>
        <p:spPr>
          <a:xfrm>
            <a:off x="228600" y="6473039"/>
            <a:ext cx="5623560" cy="169277"/>
          </a:xfrm>
        </p:spPr>
        <p:txBody>
          <a:bodyPr>
            <a:spAutoFit/>
          </a:bodyPr>
          <a:lstStyle/>
          <a:p>
            <a:r>
              <a:rPr lang="en-CA"/>
              <a:t>CONFIDENTIAL</a:t>
            </a:r>
          </a:p>
        </p:txBody>
      </p:sp>
      <p:sp>
        <p:nvSpPr>
          <p:cNvPr id="6" name="Slide Number Placeholder 5">
            <a:extLst>
              <a:ext uri="{FF2B5EF4-FFF2-40B4-BE49-F238E27FC236}">
                <a16:creationId xmlns:a16="http://schemas.microsoft.com/office/drawing/2014/main" id="{A7087365-38F2-43FE-A244-29146543E82C}"/>
              </a:ext>
            </a:extLst>
          </p:cNvPr>
          <p:cNvSpPr>
            <a:spLocks noGrp="1"/>
          </p:cNvSpPr>
          <p:nvPr>
            <p:ph type="sldNum" sz="quarter" idx="17"/>
          </p:nvPr>
        </p:nvSpPr>
        <p:spPr>
          <a:xfrm>
            <a:off x="9189720" y="6473039"/>
            <a:ext cx="2743200" cy="184666"/>
          </a:xfrm>
        </p:spPr>
        <p:txBody>
          <a:bodyPr/>
          <a:lstStyle>
            <a:lvl1pPr>
              <a:defRPr>
                <a:solidFill>
                  <a:schemeClr val="bg1"/>
                </a:solidFill>
              </a:defRPr>
            </a:lvl1pPr>
          </a:lstStyle>
          <a:p>
            <a:fld id="{B2135172-C026-4CB8-A306-6A9A76C20BFC}" type="slidenum">
              <a:rPr lang="en-CA" smtClean="0"/>
              <a:pPr/>
              <a:t>‹N°›</a:t>
            </a:fld>
            <a:endParaRPr lang="en-CA"/>
          </a:p>
        </p:txBody>
      </p:sp>
    </p:spTree>
    <p:extLst>
      <p:ext uri="{BB962C8B-B14F-4D97-AF65-F5344CB8AC3E}">
        <p14:creationId xmlns:p14="http://schemas.microsoft.com/office/powerpoint/2010/main" val="22331519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3438145"/>
            <a:ext cx="11042651" cy="584775"/>
          </a:xfrm>
        </p:spPr>
        <p:txBody>
          <a:bodyPr>
            <a:spAutoFit/>
          </a:bodyPr>
          <a:lstStyle>
            <a:lvl1pPr marL="0" indent="0">
              <a:lnSpc>
                <a:spcPct val="100000"/>
              </a:lnSpc>
              <a:buNone/>
              <a:defRPr sz="3200">
                <a:solidFill>
                  <a:schemeClr val="accent5"/>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ctr">
              <a:defRPr>
                <a:solidFill>
                  <a:schemeClr val="tx1"/>
                </a:solidFill>
              </a:defRPr>
            </a:lvl1pPr>
          </a:lstStyle>
          <a:p>
            <a:r>
              <a:rPr lang="en-CA"/>
              <a:t>CONFIDENTIAL: This document is for discussion only and is not for circulation to the public. </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834F8B-9DBE-4684-A222-1DB2782FF993}" type="slidenum">
              <a:rPr lang="en-US" smtClean="0"/>
              <a:pPr/>
              <a:t>‹N°›</a:t>
            </a:fld>
            <a:endParaRPr lang="en-US"/>
          </a:p>
        </p:txBody>
      </p:sp>
      <p:sp>
        <p:nvSpPr>
          <p:cNvPr id="7" name="Text Placeholder 6">
            <a:extLst>
              <a:ext uri="{FF2B5EF4-FFF2-40B4-BE49-F238E27FC236}">
                <a16:creationId xmlns:a16="http://schemas.microsoft.com/office/drawing/2014/main" id="{8D3CFB5A-87FB-45CE-90F4-BB9ACEF3A133}"/>
              </a:ext>
            </a:extLst>
          </p:cNvPr>
          <p:cNvSpPr>
            <a:spLocks noGrp="1"/>
          </p:cNvSpPr>
          <p:nvPr>
            <p:ph type="body" sz="quarter" idx="13" hasCustomPrompt="1"/>
          </p:nvPr>
        </p:nvSpPr>
        <p:spPr>
          <a:xfrm>
            <a:off x="304802" y="2484795"/>
            <a:ext cx="11044767" cy="861775"/>
          </a:xfrm>
        </p:spPr>
        <p:txBody>
          <a:bodyPr anchor="b" anchorCtr="0"/>
          <a:lstStyle>
            <a:lvl1pPr>
              <a:lnSpc>
                <a:spcPct val="100000"/>
              </a:lnSpc>
              <a:spcBef>
                <a:spcPts val="0"/>
              </a:spcBef>
              <a:spcAft>
                <a:spcPts val="0"/>
              </a:spcAft>
              <a:defRPr sz="4800" b="1"/>
            </a:lvl1pPr>
            <a:lvl2pPr marL="0" indent="0">
              <a:lnSpc>
                <a:spcPts val="5200"/>
              </a:lnSpc>
              <a:spcBef>
                <a:spcPts val="0"/>
              </a:spcBef>
              <a:buNone/>
              <a:defRPr sz="4800" b="1">
                <a:solidFill>
                  <a:schemeClr val="accent5"/>
                </a:solidFill>
              </a:defRPr>
            </a:lvl2pPr>
            <a:lvl5pPr>
              <a:defRPr/>
            </a:lvl5pPr>
          </a:lstStyle>
          <a:p>
            <a:pPr lvl="0"/>
            <a:r>
              <a:rPr lang="en-US"/>
              <a:t>Click to add Section Title</a:t>
            </a:r>
          </a:p>
        </p:txBody>
      </p:sp>
    </p:spTree>
    <p:extLst>
      <p:ext uri="{BB962C8B-B14F-4D97-AF65-F5344CB8AC3E}">
        <p14:creationId xmlns:p14="http://schemas.microsoft.com/office/powerpoint/2010/main" val="3872040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ver_1/2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F82CD7-5C7F-43A3-AC7C-1330046BD62F}"/>
              </a:ext>
            </a:extLst>
          </p:cNvPr>
          <p:cNvSpPr>
            <a:spLocks noGrp="1"/>
          </p:cNvSpPr>
          <p:nvPr>
            <p:ph type="title"/>
          </p:nvPr>
        </p:nvSpPr>
        <p:spPr>
          <a:xfrm>
            <a:off x="228600" y="2194560"/>
            <a:ext cx="5623560" cy="997196"/>
          </a:xfrm>
        </p:spPr>
        <p:txBody>
          <a:bodyPr>
            <a:spAutoFit/>
          </a:bodyPr>
          <a:lstStyle>
            <a:lvl1pPr>
              <a:defRPr>
                <a:solidFill>
                  <a:schemeClr val="bg1"/>
                </a:solidFill>
              </a:defRPr>
            </a:lvl1pPr>
          </a:lstStyle>
          <a:p>
            <a:r>
              <a:rPr lang="en-US"/>
              <a:t>Click to edit Master title style</a:t>
            </a:r>
            <a:endParaRPr lang="en-CA"/>
          </a:p>
        </p:txBody>
      </p:sp>
      <p:sp>
        <p:nvSpPr>
          <p:cNvPr id="8" name="Text Placeholder 7">
            <a:extLst>
              <a:ext uri="{FF2B5EF4-FFF2-40B4-BE49-F238E27FC236}">
                <a16:creationId xmlns:a16="http://schemas.microsoft.com/office/drawing/2014/main" id="{C653FC46-999C-4EB8-B114-B5FEE6DB5CA6}"/>
              </a:ext>
            </a:extLst>
          </p:cNvPr>
          <p:cNvSpPr>
            <a:spLocks noGrp="1"/>
          </p:cNvSpPr>
          <p:nvPr>
            <p:ph type="body" sz="quarter" idx="16"/>
          </p:nvPr>
        </p:nvSpPr>
        <p:spPr>
          <a:xfrm>
            <a:off x="228600" y="3383280"/>
            <a:ext cx="5623560" cy="3323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6" name="Date Placeholder 5">
            <a:extLst>
              <a:ext uri="{FF2B5EF4-FFF2-40B4-BE49-F238E27FC236}">
                <a16:creationId xmlns:a16="http://schemas.microsoft.com/office/drawing/2014/main" id="{63AE045D-F8B5-4335-82A2-0AF9E75451F9}"/>
              </a:ext>
            </a:extLst>
          </p:cNvPr>
          <p:cNvSpPr>
            <a:spLocks noGrp="1"/>
          </p:cNvSpPr>
          <p:nvPr>
            <p:ph type="dt" sz="half" idx="15"/>
          </p:nvPr>
        </p:nvSpPr>
        <p:spPr>
          <a:xfrm>
            <a:off x="228600" y="4572000"/>
            <a:ext cx="5623560" cy="246221"/>
          </a:xfrm>
        </p:spPr>
        <p:txBody>
          <a:bodyPr>
            <a:spAutoFit/>
          </a:bodyPr>
          <a:lstStyle>
            <a:lvl1pPr>
              <a:defRPr>
                <a:solidFill>
                  <a:schemeClr val="bg1"/>
                </a:solidFill>
              </a:defRPr>
            </a:lvl1pPr>
          </a:lstStyle>
          <a:p>
            <a:r>
              <a:rPr lang="en-US"/>
              <a:t>[Month] [Day], [Year]</a:t>
            </a:r>
            <a:endParaRPr lang="en-CA"/>
          </a:p>
        </p:txBody>
      </p:sp>
      <p:sp>
        <p:nvSpPr>
          <p:cNvPr id="13" name="Picture Placeholder 12">
            <a:extLst>
              <a:ext uri="{FF2B5EF4-FFF2-40B4-BE49-F238E27FC236}">
                <a16:creationId xmlns:a16="http://schemas.microsoft.com/office/drawing/2014/main" id="{23EC3339-3007-41B5-8F7A-B10142F35DDF}"/>
              </a:ext>
              <a:ext uri="{C183D7F6-B498-43B3-948B-1728B52AA6E4}">
                <adec:decorative xmlns:adec="http://schemas.microsoft.com/office/drawing/2017/decorative" val="1"/>
              </a:ext>
            </a:extLst>
          </p:cNvPr>
          <p:cNvSpPr>
            <a:spLocks noGrp="1"/>
          </p:cNvSpPr>
          <p:nvPr>
            <p:ph type="pic" sz="quarter" idx="14" hasCustomPrompt="1"/>
          </p:nvPr>
        </p:nvSpPr>
        <p:spPr>
          <a:xfrm>
            <a:off x="6096000" y="0"/>
            <a:ext cx="6096000" cy="6858000"/>
          </a:xfrm>
        </p:spPr>
        <p:txBody>
          <a:bodyPr anchor="ctr" anchorCtr="1">
            <a:noAutofit/>
          </a:bodyPr>
          <a:lstStyle>
            <a:lvl1pPr>
              <a:defRPr sz="1800"/>
            </a:lvl1pPr>
          </a:lstStyle>
          <a:p>
            <a:r>
              <a:rPr lang="en-CA"/>
              <a:t>Click icon to insert secondary photography</a:t>
            </a:r>
          </a:p>
        </p:txBody>
      </p:sp>
      <p:sp>
        <p:nvSpPr>
          <p:cNvPr id="2" name="Footer Placeholder 1">
            <a:extLst>
              <a:ext uri="{FF2B5EF4-FFF2-40B4-BE49-F238E27FC236}">
                <a16:creationId xmlns:a16="http://schemas.microsoft.com/office/drawing/2014/main" id="{5CFB71D7-6500-40B3-9E51-E23884AB2145}"/>
              </a:ext>
            </a:extLst>
          </p:cNvPr>
          <p:cNvSpPr>
            <a:spLocks noGrp="1"/>
          </p:cNvSpPr>
          <p:nvPr>
            <p:ph type="ftr" sz="quarter" idx="17"/>
          </p:nvPr>
        </p:nvSpPr>
        <p:spPr>
          <a:xfrm>
            <a:off x="228600" y="6473039"/>
            <a:ext cx="5623560" cy="184666"/>
          </a:xfrm>
        </p:spPr>
        <p:txBody>
          <a:bodyPr/>
          <a:lstStyle>
            <a:lvl1pPr>
              <a:defRPr>
                <a:solidFill>
                  <a:schemeClr val="bg1"/>
                </a:solidFill>
              </a:defRPr>
            </a:lvl1pPr>
          </a:lstStyle>
          <a:p>
            <a:r>
              <a:rPr lang="en-CA"/>
              <a:t>CONFIDENTIAL</a:t>
            </a:r>
          </a:p>
        </p:txBody>
      </p:sp>
    </p:spTree>
    <p:extLst>
      <p:ext uri="{BB962C8B-B14F-4D97-AF65-F5344CB8AC3E}">
        <p14:creationId xmlns:p14="http://schemas.microsoft.com/office/powerpoint/2010/main" val="1762421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esenter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E122A-C770-40A5-B300-CAFA826D861B}"/>
              </a:ext>
            </a:extLst>
          </p:cNvPr>
          <p:cNvSpPr>
            <a:spLocks noGrp="1"/>
          </p:cNvSpPr>
          <p:nvPr>
            <p:ph type="title"/>
          </p:nvPr>
        </p:nvSpPr>
        <p:spPr>
          <a:xfrm>
            <a:off x="228600" y="731520"/>
            <a:ext cx="11750040" cy="593112"/>
          </a:xfrm>
        </p:spPr>
        <p:txBody>
          <a:bodyPr>
            <a:spAutoFit/>
          </a:bodyPr>
          <a:lstStyle/>
          <a:p>
            <a:r>
              <a:rPr lang="en-US"/>
              <a:t>Click to edit Master title style</a:t>
            </a:r>
            <a:endParaRPr lang="en-CA"/>
          </a:p>
        </p:txBody>
      </p:sp>
      <p:sp>
        <p:nvSpPr>
          <p:cNvPr id="9" name="Text Placeholder 8">
            <a:extLst>
              <a:ext uri="{FF2B5EF4-FFF2-40B4-BE49-F238E27FC236}">
                <a16:creationId xmlns:a16="http://schemas.microsoft.com/office/drawing/2014/main" id="{BF5A071F-E1FE-479D-B5BB-02E9028D5062}"/>
              </a:ext>
            </a:extLst>
          </p:cNvPr>
          <p:cNvSpPr>
            <a:spLocks noGrp="1"/>
          </p:cNvSpPr>
          <p:nvPr>
            <p:ph type="body" sz="quarter" idx="15"/>
          </p:nvPr>
        </p:nvSpPr>
        <p:spPr>
          <a:xfrm>
            <a:off x="228600" y="1371600"/>
            <a:ext cx="11750040" cy="463846"/>
          </a:xfrm>
        </p:spPr>
        <p:txBody>
          <a:bodyPr>
            <a:spAutoFit/>
          </a:bodyPr>
          <a:lstStyle/>
          <a:p>
            <a:pPr lvl="0"/>
            <a:r>
              <a:rPr lang="en-US"/>
              <a:t>Click to edit Master text styles</a:t>
            </a:r>
            <a:endParaRPr lang="en-CA"/>
          </a:p>
        </p:txBody>
      </p:sp>
      <p:sp>
        <p:nvSpPr>
          <p:cNvPr id="10" name="Picture Placeholder 9">
            <a:extLst>
              <a:ext uri="{FF2B5EF4-FFF2-40B4-BE49-F238E27FC236}">
                <a16:creationId xmlns:a16="http://schemas.microsoft.com/office/drawing/2014/main" id="{19A60A59-B889-4DB2-9CBB-0662A81DF8FC}"/>
              </a:ext>
              <a:ext uri="{C183D7F6-B498-43B3-948B-1728B52AA6E4}">
                <adec:decorative xmlns:adec="http://schemas.microsoft.com/office/drawing/2017/decorative" val="1"/>
              </a:ext>
            </a:extLst>
          </p:cNvPr>
          <p:cNvSpPr>
            <a:spLocks noGrp="1"/>
          </p:cNvSpPr>
          <p:nvPr>
            <p:ph type="pic" sz="quarter" idx="13" hasCustomPrompt="1"/>
          </p:nvPr>
        </p:nvSpPr>
        <p:spPr>
          <a:xfrm>
            <a:off x="0" y="2160000"/>
            <a:ext cx="12192000" cy="2736000"/>
          </a:xfrm>
        </p:spPr>
        <p:txBody>
          <a:bodyPr anchor="ctr" anchorCtr="1">
            <a:noAutofit/>
          </a:bodyPr>
          <a:lstStyle>
            <a:lvl1pPr>
              <a:defRPr sz="1800"/>
            </a:lvl1pPr>
          </a:lstStyle>
          <a:p>
            <a:r>
              <a:rPr lang="en-CA"/>
              <a:t>Click icon to insert secondary photography</a:t>
            </a:r>
          </a:p>
        </p:txBody>
      </p:sp>
      <p:sp>
        <p:nvSpPr>
          <p:cNvPr id="12" name="Text Placeholder 11">
            <a:extLst>
              <a:ext uri="{FF2B5EF4-FFF2-40B4-BE49-F238E27FC236}">
                <a16:creationId xmlns:a16="http://schemas.microsoft.com/office/drawing/2014/main" id="{1CAF5D6E-FC51-490A-82E8-895CA4143147}"/>
              </a:ext>
            </a:extLst>
          </p:cNvPr>
          <p:cNvSpPr>
            <a:spLocks noGrp="1"/>
          </p:cNvSpPr>
          <p:nvPr>
            <p:ph type="body" sz="quarter" idx="16" hasCustomPrompt="1"/>
          </p:nvPr>
        </p:nvSpPr>
        <p:spPr>
          <a:xfrm>
            <a:off x="228599" y="5029200"/>
            <a:ext cx="11750040" cy="730586"/>
          </a:xfrm>
        </p:spPr>
        <p:txBody>
          <a:bodyPr wrap="square">
            <a:spAutoFit/>
          </a:bodyPr>
          <a:lstStyle>
            <a:lvl1pPr>
              <a:lnSpc>
                <a:spcPct val="100000"/>
              </a:lnSpc>
              <a:spcBef>
                <a:spcPts val="0"/>
              </a:spcBef>
              <a:spcAft>
                <a:spcPts val="400"/>
              </a:spcAft>
              <a:defRPr sz="2000">
                <a:solidFill>
                  <a:schemeClr val="accent5"/>
                </a:solidFill>
              </a:defRPr>
            </a:lvl1pPr>
            <a:lvl2pPr marL="0" indent="0">
              <a:lnSpc>
                <a:spcPct val="100000"/>
              </a:lnSpc>
              <a:spcBef>
                <a:spcPts val="0"/>
              </a:spcBef>
              <a:buNone/>
              <a:defRPr sz="1800">
                <a:solidFill>
                  <a:schemeClr val="accent5"/>
                </a:solidFill>
              </a:defRPr>
            </a:lvl2pPr>
            <a:lvl3pPr>
              <a:lnSpc>
                <a:spcPct val="100000"/>
              </a:lnSpc>
              <a:defRPr sz="2400"/>
            </a:lvl3pPr>
            <a:lvl4pPr>
              <a:lnSpc>
                <a:spcPct val="100000"/>
              </a:lnSpc>
              <a:defRPr sz="2400"/>
            </a:lvl4pPr>
            <a:lvl5pPr>
              <a:lnSpc>
                <a:spcPct val="100000"/>
              </a:lnSpc>
              <a:defRPr sz="2400"/>
            </a:lvl5pPr>
          </a:lstStyle>
          <a:p>
            <a:pPr lvl="0"/>
            <a:r>
              <a:rPr lang="en-CA"/>
              <a:t>Click to insert presenter name</a:t>
            </a:r>
          </a:p>
          <a:p>
            <a:pPr lvl="1"/>
            <a:r>
              <a:rPr lang="en-CA"/>
              <a:t>Demote to insert presenter title</a:t>
            </a:r>
          </a:p>
        </p:txBody>
      </p:sp>
      <p:sp>
        <p:nvSpPr>
          <p:cNvPr id="2" name="Footer Placeholder 1">
            <a:extLst>
              <a:ext uri="{FF2B5EF4-FFF2-40B4-BE49-F238E27FC236}">
                <a16:creationId xmlns:a16="http://schemas.microsoft.com/office/drawing/2014/main" id="{1ACFCBCD-745D-43CA-951A-B92351805B10}"/>
              </a:ext>
            </a:extLst>
          </p:cNvPr>
          <p:cNvSpPr>
            <a:spLocks noGrp="1"/>
          </p:cNvSpPr>
          <p:nvPr>
            <p:ph type="ftr" sz="quarter" idx="17"/>
          </p:nvPr>
        </p:nvSpPr>
        <p:spPr/>
        <p:txBody>
          <a:bodyPr/>
          <a:lstStyle/>
          <a:p>
            <a:r>
              <a:rPr lang="en-CA"/>
              <a:t>CONFIDENTIAL</a:t>
            </a:r>
          </a:p>
        </p:txBody>
      </p:sp>
      <p:sp>
        <p:nvSpPr>
          <p:cNvPr id="5" name="Slide Number Placeholder 4">
            <a:extLst>
              <a:ext uri="{FF2B5EF4-FFF2-40B4-BE49-F238E27FC236}">
                <a16:creationId xmlns:a16="http://schemas.microsoft.com/office/drawing/2014/main" id="{319AD679-D311-4A06-944A-496C5B988709}"/>
              </a:ext>
            </a:extLst>
          </p:cNvPr>
          <p:cNvSpPr>
            <a:spLocks noGrp="1"/>
          </p:cNvSpPr>
          <p:nvPr>
            <p:ph type="sldNum" sz="quarter" idx="18"/>
          </p:nvPr>
        </p:nvSpPr>
        <p:spPr/>
        <p:txBody>
          <a:bodyPr/>
          <a:lstStyle/>
          <a:p>
            <a:fld id="{DD3C67A0-13D5-4A5D-BC34-CBD61BFBB9E5}" type="slidenum">
              <a:rPr lang="en-CA" smtClean="0"/>
              <a:pPr/>
              <a:t>‹N°›</a:t>
            </a:fld>
            <a:endParaRPr lang="en-CA"/>
          </a:p>
        </p:txBody>
      </p:sp>
    </p:spTree>
    <p:extLst>
      <p:ext uri="{BB962C8B-B14F-4D97-AF65-F5344CB8AC3E}">
        <p14:creationId xmlns:p14="http://schemas.microsoft.com/office/powerpoint/2010/main" val="32874359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esenter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D9725-5F93-4EC6-A6F8-DE6EA8C028FF}"/>
              </a:ext>
            </a:extLst>
          </p:cNvPr>
          <p:cNvSpPr>
            <a:spLocks noGrp="1"/>
          </p:cNvSpPr>
          <p:nvPr>
            <p:ph type="title"/>
          </p:nvPr>
        </p:nvSpPr>
        <p:spPr>
          <a:xfrm>
            <a:off x="228600" y="2743200"/>
            <a:ext cx="10515600" cy="593112"/>
          </a:xfrm>
        </p:spPr>
        <p:txBody>
          <a:bodyPr wrap="square">
            <a:spAutoFit/>
          </a:bodyPr>
          <a:lstStyle>
            <a:lvl1pPr>
              <a:defRPr>
                <a:solidFill>
                  <a:schemeClr val="bg1"/>
                </a:solidFill>
              </a:defRPr>
            </a:lvl1pPr>
          </a:lstStyle>
          <a:p>
            <a:r>
              <a:rPr lang="en-US"/>
              <a:t>Click to edit Master title style</a:t>
            </a:r>
            <a:endParaRPr lang="en-CA"/>
          </a:p>
        </p:txBody>
      </p:sp>
      <p:sp>
        <p:nvSpPr>
          <p:cNvPr id="7" name="Text Placeholder 6">
            <a:extLst>
              <a:ext uri="{FF2B5EF4-FFF2-40B4-BE49-F238E27FC236}">
                <a16:creationId xmlns:a16="http://schemas.microsoft.com/office/drawing/2014/main" id="{11823198-5814-41E0-B0AA-6917BC36E6DE}"/>
              </a:ext>
            </a:extLst>
          </p:cNvPr>
          <p:cNvSpPr>
            <a:spLocks noGrp="1"/>
          </p:cNvSpPr>
          <p:nvPr>
            <p:ph type="body" sz="quarter" idx="16"/>
          </p:nvPr>
        </p:nvSpPr>
        <p:spPr>
          <a:xfrm>
            <a:off x="228600" y="3383280"/>
            <a:ext cx="10515600" cy="463846"/>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12" name="Text Placeholder 11">
            <a:extLst>
              <a:ext uri="{FF2B5EF4-FFF2-40B4-BE49-F238E27FC236}">
                <a16:creationId xmlns:a16="http://schemas.microsoft.com/office/drawing/2014/main" id="{847566F4-7897-4318-AB7E-9065B7C7AD12}"/>
              </a:ext>
            </a:extLst>
          </p:cNvPr>
          <p:cNvSpPr>
            <a:spLocks noGrp="1"/>
          </p:cNvSpPr>
          <p:nvPr>
            <p:ph type="body" sz="quarter" idx="17" hasCustomPrompt="1"/>
          </p:nvPr>
        </p:nvSpPr>
        <p:spPr>
          <a:xfrm>
            <a:off x="228600" y="4114800"/>
            <a:ext cx="10515600" cy="730586"/>
          </a:xfrm>
        </p:spPr>
        <p:txBody>
          <a:bodyPr wrap="square">
            <a:spAutoFit/>
          </a:bodyPr>
          <a:lstStyle>
            <a:lvl1pPr>
              <a:lnSpc>
                <a:spcPct val="100000"/>
              </a:lnSpc>
              <a:spcBef>
                <a:spcPts val="0"/>
              </a:spcBef>
              <a:spcAft>
                <a:spcPts val="400"/>
              </a:spcAft>
              <a:defRPr sz="2000">
                <a:solidFill>
                  <a:schemeClr val="bg1"/>
                </a:solidFill>
              </a:defRPr>
            </a:lvl1pPr>
            <a:lvl2pPr marL="0" indent="0">
              <a:lnSpc>
                <a:spcPct val="100000"/>
              </a:lnSpc>
              <a:spcBef>
                <a:spcPts val="0"/>
              </a:spcBef>
              <a:spcAft>
                <a:spcPts val="0"/>
              </a:spcAft>
              <a:buNone/>
              <a:defRPr sz="1800">
                <a:solidFill>
                  <a:schemeClr val="bg1"/>
                </a:solidFill>
              </a:defRPr>
            </a:lvl2pPr>
            <a:lvl3pPr marL="1219140" indent="0">
              <a:buNone/>
              <a:defRPr/>
            </a:lvl3pPr>
          </a:lstStyle>
          <a:p>
            <a:pPr lvl="0"/>
            <a:r>
              <a:rPr lang="en-CA"/>
              <a:t>Click to insert presenter name</a:t>
            </a:r>
          </a:p>
          <a:p>
            <a:pPr lvl="1"/>
            <a:r>
              <a:rPr lang="en-US"/>
              <a:t>Demote to insert presenter title</a:t>
            </a:r>
          </a:p>
        </p:txBody>
      </p:sp>
      <p:sp>
        <p:nvSpPr>
          <p:cNvPr id="2" name="Footer Placeholder 1">
            <a:extLst>
              <a:ext uri="{FF2B5EF4-FFF2-40B4-BE49-F238E27FC236}">
                <a16:creationId xmlns:a16="http://schemas.microsoft.com/office/drawing/2014/main" id="{2B0FE012-05AA-45E9-B8F8-82A3EEBDA846}"/>
              </a:ext>
            </a:extLst>
          </p:cNvPr>
          <p:cNvSpPr>
            <a:spLocks noGrp="1"/>
          </p:cNvSpPr>
          <p:nvPr>
            <p:ph type="ftr" sz="quarter" idx="18"/>
          </p:nvPr>
        </p:nvSpPr>
        <p:spPr/>
        <p:txBody>
          <a:bodyPr/>
          <a:lstStyle>
            <a:lvl1pPr>
              <a:defRPr>
                <a:solidFill>
                  <a:schemeClr val="bg1"/>
                </a:solidFill>
              </a:defRPr>
            </a:lvl1pPr>
          </a:lstStyle>
          <a:p>
            <a:r>
              <a:rPr lang="en-CA"/>
              <a:t>CONFIDENTIAL</a:t>
            </a:r>
          </a:p>
        </p:txBody>
      </p:sp>
      <p:sp>
        <p:nvSpPr>
          <p:cNvPr id="6" name="Slide Number Placeholder 5">
            <a:extLst>
              <a:ext uri="{FF2B5EF4-FFF2-40B4-BE49-F238E27FC236}">
                <a16:creationId xmlns:a16="http://schemas.microsoft.com/office/drawing/2014/main" id="{ACEFB807-A292-4985-9064-5DEA598FDE4E}"/>
              </a:ext>
            </a:extLst>
          </p:cNvPr>
          <p:cNvSpPr>
            <a:spLocks noGrp="1"/>
          </p:cNvSpPr>
          <p:nvPr>
            <p:ph type="sldNum" sz="quarter" idx="19"/>
          </p:nvPr>
        </p:nvSpPr>
        <p:spPr/>
        <p:txBody>
          <a:bodyPr/>
          <a:lstStyle>
            <a:lvl1pPr>
              <a:defRPr>
                <a:solidFill>
                  <a:schemeClr val="bg1"/>
                </a:solidFill>
              </a:defRPr>
            </a:lvl1pPr>
          </a:lstStyle>
          <a:p>
            <a:fld id="{DD3C67A0-13D5-4A5D-BC34-CBD61BFBB9E5}" type="slidenum">
              <a:rPr lang="en-CA" smtClean="0"/>
              <a:pPr/>
              <a:t>‹N°›</a:t>
            </a:fld>
            <a:endParaRPr lang="en-CA"/>
          </a:p>
        </p:txBody>
      </p:sp>
    </p:spTree>
    <p:extLst>
      <p:ext uri="{BB962C8B-B14F-4D97-AF65-F5344CB8AC3E}">
        <p14:creationId xmlns:p14="http://schemas.microsoft.com/office/powerpoint/2010/main" val="6708213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esenter_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A39D-0F87-412D-8885-BC49A46F1786}"/>
              </a:ext>
            </a:extLst>
          </p:cNvPr>
          <p:cNvSpPr>
            <a:spLocks noGrp="1"/>
          </p:cNvSpPr>
          <p:nvPr>
            <p:ph type="title"/>
          </p:nvPr>
        </p:nvSpPr>
        <p:spPr>
          <a:xfrm>
            <a:off x="228600" y="2743200"/>
            <a:ext cx="10515600" cy="593112"/>
          </a:xfrm>
        </p:spPr>
        <p:txBody>
          <a:bodyPr>
            <a:spAutoFit/>
          </a:bodyPr>
          <a:lstStyle>
            <a:lvl1pPr>
              <a:defRPr>
                <a:solidFill>
                  <a:schemeClr val="bg1"/>
                </a:solidFill>
              </a:defRPr>
            </a:lvl1pPr>
          </a:lstStyle>
          <a:p>
            <a:r>
              <a:rPr lang="en-US"/>
              <a:t>Click to edit Master title style</a:t>
            </a:r>
            <a:endParaRPr lang="en-CA"/>
          </a:p>
        </p:txBody>
      </p:sp>
      <p:sp>
        <p:nvSpPr>
          <p:cNvPr id="10" name="Text Placeholder 9">
            <a:extLst>
              <a:ext uri="{FF2B5EF4-FFF2-40B4-BE49-F238E27FC236}">
                <a16:creationId xmlns:a16="http://schemas.microsoft.com/office/drawing/2014/main" id="{3B75A77E-48DC-454E-9D2F-00977AA8D26C}"/>
              </a:ext>
            </a:extLst>
          </p:cNvPr>
          <p:cNvSpPr>
            <a:spLocks noGrp="1"/>
          </p:cNvSpPr>
          <p:nvPr>
            <p:ph type="body" sz="quarter" idx="17"/>
          </p:nvPr>
        </p:nvSpPr>
        <p:spPr>
          <a:xfrm>
            <a:off x="228599" y="3383280"/>
            <a:ext cx="10515600" cy="463846"/>
          </a:xfrm>
        </p:spPr>
        <p:txBody>
          <a:bodyPr>
            <a:spAutoFit/>
          </a:bodyPr>
          <a:lstStyle>
            <a:lvl1pPr>
              <a:defRPr>
                <a:solidFill>
                  <a:schemeClr val="bg1"/>
                </a:solidFill>
              </a:defRPr>
            </a:lvl1pPr>
          </a:lstStyle>
          <a:p>
            <a:pPr lvl="0"/>
            <a:r>
              <a:rPr lang="en-US"/>
              <a:t>Click to edit Master text styles</a:t>
            </a:r>
            <a:endParaRPr lang="en-CA"/>
          </a:p>
        </p:txBody>
      </p:sp>
      <p:sp>
        <p:nvSpPr>
          <p:cNvPr id="12" name="Text Placeholder 11">
            <a:extLst>
              <a:ext uri="{FF2B5EF4-FFF2-40B4-BE49-F238E27FC236}">
                <a16:creationId xmlns:a16="http://schemas.microsoft.com/office/drawing/2014/main" id="{4399F084-7B70-469E-A52D-E92538A7D3BB}"/>
              </a:ext>
            </a:extLst>
          </p:cNvPr>
          <p:cNvSpPr>
            <a:spLocks noGrp="1"/>
          </p:cNvSpPr>
          <p:nvPr>
            <p:ph type="body" sz="quarter" idx="18" hasCustomPrompt="1"/>
          </p:nvPr>
        </p:nvSpPr>
        <p:spPr>
          <a:xfrm>
            <a:off x="228599" y="4114800"/>
            <a:ext cx="10515600" cy="730586"/>
          </a:xfrm>
        </p:spPr>
        <p:txBody>
          <a:bodyPr>
            <a:spAutoFit/>
          </a:bodyPr>
          <a:lstStyle>
            <a:lvl1pPr>
              <a:lnSpc>
                <a:spcPct val="100000"/>
              </a:lnSpc>
              <a:spcBef>
                <a:spcPts val="0"/>
              </a:spcBef>
              <a:spcAft>
                <a:spcPts val="400"/>
              </a:spcAft>
              <a:defRPr sz="2000">
                <a:solidFill>
                  <a:schemeClr val="bg1"/>
                </a:solidFill>
              </a:defRPr>
            </a:lvl1pPr>
            <a:lvl2pPr marL="0" indent="0">
              <a:lnSpc>
                <a:spcPct val="100000"/>
              </a:lnSpc>
              <a:spcBef>
                <a:spcPts val="0"/>
              </a:spcBef>
              <a:buNone/>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a:t>Click to insert presenter name</a:t>
            </a:r>
          </a:p>
          <a:p>
            <a:pPr lvl="1"/>
            <a:r>
              <a:rPr lang="en-US"/>
              <a:t>Demote to insert presenter title</a:t>
            </a:r>
          </a:p>
        </p:txBody>
      </p:sp>
      <p:sp>
        <p:nvSpPr>
          <p:cNvPr id="2" name="Footer Placeholder 1">
            <a:extLst>
              <a:ext uri="{FF2B5EF4-FFF2-40B4-BE49-F238E27FC236}">
                <a16:creationId xmlns:a16="http://schemas.microsoft.com/office/drawing/2014/main" id="{9449F976-53DA-4124-A914-F5991D9926F4}"/>
              </a:ext>
            </a:extLst>
          </p:cNvPr>
          <p:cNvSpPr>
            <a:spLocks noGrp="1"/>
          </p:cNvSpPr>
          <p:nvPr>
            <p:ph type="ftr" sz="quarter" idx="19"/>
          </p:nvPr>
        </p:nvSpPr>
        <p:spPr/>
        <p:txBody>
          <a:bodyPr/>
          <a:lstStyle>
            <a:lvl1pPr>
              <a:defRPr>
                <a:solidFill>
                  <a:schemeClr val="bg1"/>
                </a:solidFill>
              </a:defRPr>
            </a:lvl1pPr>
          </a:lstStyle>
          <a:p>
            <a:r>
              <a:rPr lang="en-CA"/>
              <a:t>CONFIDENTIAL</a:t>
            </a:r>
          </a:p>
        </p:txBody>
      </p:sp>
      <p:sp>
        <p:nvSpPr>
          <p:cNvPr id="6" name="Slide Number Placeholder 5">
            <a:extLst>
              <a:ext uri="{FF2B5EF4-FFF2-40B4-BE49-F238E27FC236}">
                <a16:creationId xmlns:a16="http://schemas.microsoft.com/office/drawing/2014/main" id="{A5F0B996-8551-4092-AA7F-94E4B6879A86}"/>
              </a:ext>
            </a:extLst>
          </p:cNvPr>
          <p:cNvSpPr>
            <a:spLocks noGrp="1"/>
          </p:cNvSpPr>
          <p:nvPr>
            <p:ph type="sldNum" sz="quarter" idx="20"/>
          </p:nvPr>
        </p:nvSpPr>
        <p:spPr/>
        <p:txBody>
          <a:bodyPr/>
          <a:lstStyle>
            <a:lvl1pPr>
              <a:defRPr>
                <a:solidFill>
                  <a:schemeClr val="bg1"/>
                </a:solidFill>
              </a:defRPr>
            </a:lvl1pPr>
          </a:lstStyle>
          <a:p>
            <a:fld id="{DD3C67A0-13D5-4A5D-BC34-CBD61BFBB9E5}" type="slidenum">
              <a:rPr lang="en-CA" smtClean="0"/>
              <a:pPr/>
              <a:t>‹N°›</a:t>
            </a:fld>
            <a:endParaRPr lang="en-CA"/>
          </a:p>
        </p:txBody>
      </p:sp>
    </p:spTree>
    <p:extLst>
      <p:ext uri="{BB962C8B-B14F-4D97-AF65-F5344CB8AC3E}">
        <p14:creationId xmlns:p14="http://schemas.microsoft.com/office/powerpoint/2010/main" val="1886500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esenter_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CA273A-1FEB-4AFF-B562-2395EDF3EADD}"/>
              </a:ext>
            </a:extLst>
          </p:cNvPr>
          <p:cNvSpPr>
            <a:spLocks noGrp="1"/>
          </p:cNvSpPr>
          <p:nvPr>
            <p:ph type="title"/>
          </p:nvPr>
        </p:nvSpPr>
        <p:spPr>
          <a:xfrm>
            <a:off x="228600" y="2743200"/>
            <a:ext cx="10515600" cy="593112"/>
          </a:xfrm>
        </p:spPr>
        <p:txBody>
          <a:bodyPr>
            <a:spAutoFit/>
          </a:bodyPr>
          <a:lstStyle>
            <a:lvl1pPr>
              <a:defRPr>
                <a:solidFill>
                  <a:schemeClr val="bg1"/>
                </a:solidFill>
              </a:defRPr>
            </a:lvl1pPr>
          </a:lstStyle>
          <a:p>
            <a:r>
              <a:rPr lang="en-US"/>
              <a:t>Click to edit Master title style</a:t>
            </a:r>
            <a:endParaRPr lang="en-CA"/>
          </a:p>
        </p:txBody>
      </p:sp>
      <p:sp>
        <p:nvSpPr>
          <p:cNvPr id="8" name="Text Placeholder 7">
            <a:extLst>
              <a:ext uri="{FF2B5EF4-FFF2-40B4-BE49-F238E27FC236}">
                <a16:creationId xmlns:a16="http://schemas.microsoft.com/office/drawing/2014/main" id="{2DEDB0AE-F596-45A0-A1E1-CD73FC85D4F9}"/>
              </a:ext>
            </a:extLst>
          </p:cNvPr>
          <p:cNvSpPr>
            <a:spLocks noGrp="1"/>
          </p:cNvSpPr>
          <p:nvPr>
            <p:ph type="body" sz="quarter" idx="17"/>
          </p:nvPr>
        </p:nvSpPr>
        <p:spPr>
          <a:xfrm>
            <a:off x="228600" y="3383280"/>
            <a:ext cx="10515600" cy="463846"/>
          </a:xfrm>
        </p:spPr>
        <p:txBody>
          <a:bodyPr>
            <a:spAutoFit/>
          </a:bodyPr>
          <a:lstStyle>
            <a:lvl1pPr>
              <a:defRPr>
                <a:solidFill>
                  <a:schemeClr val="bg1"/>
                </a:solidFill>
              </a:defRPr>
            </a:lvl1pPr>
          </a:lstStyle>
          <a:p>
            <a:pPr lvl="0"/>
            <a:r>
              <a:rPr lang="en-US"/>
              <a:t>Click to edit Master text styles</a:t>
            </a:r>
            <a:endParaRPr lang="en-CA"/>
          </a:p>
        </p:txBody>
      </p:sp>
      <p:sp>
        <p:nvSpPr>
          <p:cNvPr id="12" name="Text Placeholder 11">
            <a:extLst>
              <a:ext uri="{FF2B5EF4-FFF2-40B4-BE49-F238E27FC236}">
                <a16:creationId xmlns:a16="http://schemas.microsoft.com/office/drawing/2014/main" id="{D7595952-1633-4E1E-963E-764940BD2A76}"/>
              </a:ext>
            </a:extLst>
          </p:cNvPr>
          <p:cNvSpPr>
            <a:spLocks noGrp="1"/>
          </p:cNvSpPr>
          <p:nvPr>
            <p:ph type="body" sz="quarter" idx="18" hasCustomPrompt="1"/>
          </p:nvPr>
        </p:nvSpPr>
        <p:spPr>
          <a:xfrm>
            <a:off x="228600" y="4114800"/>
            <a:ext cx="10515600" cy="730586"/>
          </a:xfrm>
        </p:spPr>
        <p:txBody>
          <a:bodyPr>
            <a:spAutoFit/>
          </a:bodyPr>
          <a:lstStyle>
            <a:lvl1pPr>
              <a:lnSpc>
                <a:spcPct val="100000"/>
              </a:lnSpc>
              <a:spcBef>
                <a:spcPts val="0"/>
              </a:spcBef>
              <a:spcAft>
                <a:spcPts val="400"/>
              </a:spcAft>
              <a:defRPr sz="2000">
                <a:solidFill>
                  <a:schemeClr val="bg1"/>
                </a:solidFill>
              </a:defRPr>
            </a:lvl1pPr>
            <a:lvl2pPr marL="0" indent="0">
              <a:lnSpc>
                <a:spcPct val="100000"/>
              </a:lnSpc>
              <a:spcBef>
                <a:spcPts val="0"/>
              </a:spcBef>
              <a:buNone/>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a:t>Click to insert presenter name</a:t>
            </a:r>
          </a:p>
          <a:p>
            <a:pPr lvl="1"/>
            <a:r>
              <a:rPr lang="en-US"/>
              <a:t>Demote to insert presenter title</a:t>
            </a:r>
          </a:p>
        </p:txBody>
      </p:sp>
      <p:sp>
        <p:nvSpPr>
          <p:cNvPr id="2" name="Footer Placeholder 1">
            <a:extLst>
              <a:ext uri="{FF2B5EF4-FFF2-40B4-BE49-F238E27FC236}">
                <a16:creationId xmlns:a16="http://schemas.microsoft.com/office/drawing/2014/main" id="{F8FD8C55-EA38-4D6A-B336-9CC9354FAA2A}"/>
              </a:ext>
            </a:extLst>
          </p:cNvPr>
          <p:cNvSpPr>
            <a:spLocks noGrp="1"/>
          </p:cNvSpPr>
          <p:nvPr>
            <p:ph type="ftr" sz="quarter" idx="19"/>
          </p:nvPr>
        </p:nvSpPr>
        <p:spPr/>
        <p:txBody>
          <a:bodyPr/>
          <a:lstStyle>
            <a:lvl1pPr>
              <a:defRPr>
                <a:solidFill>
                  <a:schemeClr val="bg1"/>
                </a:solidFill>
              </a:defRPr>
            </a:lvl1pPr>
          </a:lstStyle>
          <a:p>
            <a:r>
              <a:rPr lang="en-CA"/>
              <a:t>CONFIDENTIAL</a:t>
            </a:r>
          </a:p>
        </p:txBody>
      </p:sp>
      <p:sp>
        <p:nvSpPr>
          <p:cNvPr id="6" name="Slide Number Placeholder 5">
            <a:extLst>
              <a:ext uri="{FF2B5EF4-FFF2-40B4-BE49-F238E27FC236}">
                <a16:creationId xmlns:a16="http://schemas.microsoft.com/office/drawing/2014/main" id="{38BB3364-B442-4FFB-89E1-0ABFCC870B17}"/>
              </a:ext>
            </a:extLst>
          </p:cNvPr>
          <p:cNvSpPr>
            <a:spLocks noGrp="1"/>
          </p:cNvSpPr>
          <p:nvPr>
            <p:ph type="sldNum" sz="quarter" idx="20"/>
          </p:nvPr>
        </p:nvSpPr>
        <p:spPr/>
        <p:txBody>
          <a:bodyPr/>
          <a:lstStyle>
            <a:lvl1pPr>
              <a:defRPr>
                <a:solidFill>
                  <a:schemeClr val="bg1"/>
                </a:solidFill>
              </a:defRPr>
            </a:lvl1pPr>
          </a:lstStyle>
          <a:p>
            <a:fld id="{DD3C67A0-13D5-4A5D-BC34-CBD61BFBB9E5}" type="slidenum">
              <a:rPr lang="en-CA" smtClean="0"/>
              <a:pPr/>
              <a:t>‹N°›</a:t>
            </a:fld>
            <a:endParaRPr lang="en-CA"/>
          </a:p>
        </p:txBody>
      </p:sp>
    </p:spTree>
    <p:extLst>
      <p:ext uri="{BB962C8B-B14F-4D97-AF65-F5344CB8AC3E}">
        <p14:creationId xmlns:p14="http://schemas.microsoft.com/office/powerpoint/2010/main" val="245716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Content">
    <p:bg>
      <p:bgPr>
        <a:solidFill>
          <a:schemeClr val="bg1"/>
        </a:solidFill>
        <a:effectLst/>
      </p:bgPr>
    </p:bg>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7B6552CF-C580-409B-8155-FC8466238860}"/>
              </a:ext>
            </a:extLst>
          </p:cNvPr>
          <p:cNvSpPr>
            <a:spLocks noGrp="1"/>
          </p:cNvSpPr>
          <p:nvPr>
            <p:ph type="body" sz="quarter" idx="17"/>
          </p:nvPr>
        </p:nvSpPr>
        <p:spPr>
          <a:xfrm>
            <a:off x="228600" y="3200400"/>
            <a:ext cx="5623560" cy="400110"/>
          </a:xfrm>
        </p:spPr>
        <p:txBody>
          <a:bodyPr anchor="t" anchorCtr="0">
            <a:spAutoFit/>
          </a:bodyPr>
          <a:lstStyle>
            <a:lvl1pPr>
              <a:defRPr sz="2000" b="1"/>
            </a:lvl1pPr>
          </a:lstStyle>
          <a:p>
            <a:pPr lvl="0"/>
            <a:r>
              <a:rPr lang="en-US"/>
              <a:t>Click to edit Master text styles</a:t>
            </a:r>
          </a:p>
        </p:txBody>
      </p:sp>
      <p:sp>
        <p:nvSpPr>
          <p:cNvPr id="34" name="Text Placeholder 29">
            <a:extLst>
              <a:ext uri="{FF2B5EF4-FFF2-40B4-BE49-F238E27FC236}">
                <a16:creationId xmlns:a16="http://schemas.microsoft.com/office/drawing/2014/main" id="{822ED9F7-B672-4A59-B586-465CB6266C96}"/>
              </a:ext>
            </a:extLst>
          </p:cNvPr>
          <p:cNvSpPr>
            <a:spLocks noGrp="1"/>
          </p:cNvSpPr>
          <p:nvPr>
            <p:ph type="body" sz="quarter" idx="20"/>
          </p:nvPr>
        </p:nvSpPr>
        <p:spPr>
          <a:xfrm>
            <a:off x="228600" y="3657600"/>
            <a:ext cx="5623560" cy="748923"/>
          </a:xfrm>
        </p:spPr>
        <p:txBody>
          <a:bodyPr anchor="t" anchorCtr="0">
            <a:spAutoFit/>
          </a:bodyPr>
          <a:lstStyle>
            <a:lvl1pPr>
              <a:spcBef>
                <a:spcPts val="0"/>
              </a:spcBef>
              <a:spcAft>
                <a:spcPts val="0"/>
              </a:spcAft>
              <a:defRPr sz="1800"/>
            </a:lvl1pPr>
            <a:lvl2pPr>
              <a:defRPr sz="1800"/>
            </a:lvl2pPr>
          </a:lstStyle>
          <a:p>
            <a:pPr lvl="0"/>
            <a:r>
              <a:rPr lang="en-US"/>
              <a:t>Click to edit Master text styles</a:t>
            </a:r>
          </a:p>
          <a:p>
            <a:pPr lvl="1"/>
            <a:r>
              <a:rPr lang="en-US"/>
              <a:t>Second level</a:t>
            </a:r>
          </a:p>
        </p:txBody>
      </p:sp>
      <p:sp>
        <p:nvSpPr>
          <p:cNvPr id="32" name="Text Placeholder 29">
            <a:extLst>
              <a:ext uri="{FF2B5EF4-FFF2-40B4-BE49-F238E27FC236}">
                <a16:creationId xmlns:a16="http://schemas.microsoft.com/office/drawing/2014/main" id="{52972D7A-B887-4BD7-9A00-EFFA05D37060}"/>
              </a:ext>
            </a:extLst>
          </p:cNvPr>
          <p:cNvSpPr>
            <a:spLocks noGrp="1"/>
          </p:cNvSpPr>
          <p:nvPr>
            <p:ph type="body" sz="quarter" idx="18"/>
          </p:nvPr>
        </p:nvSpPr>
        <p:spPr>
          <a:xfrm>
            <a:off x="6309360" y="3200400"/>
            <a:ext cx="5623560" cy="400110"/>
          </a:xfrm>
        </p:spPr>
        <p:txBody>
          <a:bodyPr anchor="t" anchorCtr="0">
            <a:spAutoFit/>
          </a:bodyPr>
          <a:lstStyle>
            <a:lvl1pPr>
              <a:defRPr sz="2000" b="1"/>
            </a:lvl1pPr>
          </a:lstStyle>
          <a:p>
            <a:pPr lvl="0"/>
            <a:r>
              <a:rPr lang="en-US"/>
              <a:t>Click to edit Master text styles</a:t>
            </a:r>
          </a:p>
        </p:txBody>
      </p:sp>
      <p:sp>
        <p:nvSpPr>
          <p:cNvPr id="33" name="Text Placeholder 29">
            <a:extLst>
              <a:ext uri="{FF2B5EF4-FFF2-40B4-BE49-F238E27FC236}">
                <a16:creationId xmlns:a16="http://schemas.microsoft.com/office/drawing/2014/main" id="{2AEBA8C0-D285-42C9-97A7-C66D225D8C1F}"/>
              </a:ext>
            </a:extLst>
          </p:cNvPr>
          <p:cNvSpPr>
            <a:spLocks noGrp="1"/>
          </p:cNvSpPr>
          <p:nvPr>
            <p:ph type="body" sz="quarter" idx="19"/>
          </p:nvPr>
        </p:nvSpPr>
        <p:spPr>
          <a:xfrm>
            <a:off x="6309360" y="3657600"/>
            <a:ext cx="5623560" cy="748923"/>
          </a:xfrm>
        </p:spPr>
        <p:txBody>
          <a:bodyPr anchor="t" anchorCtr="0">
            <a:spAutoFit/>
          </a:bodyPr>
          <a:lstStyle>
            <a:lvl1pPr>
              <a:spcBef>
                <a:spcPts val="0"/>
              </a:spcBef>
              <a:spcAft>
                <a:spcPts val="0"/>
              </a:spcAft>
              <a:defRPr sz="1800"/>
            </a:lvl1pPr>
            <a:lvl2pPr>
              <a:defRPr sz="1800"/>
            </a:lvl2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C77C6DB6-E4A2-4A22-A3FD-3599A9FBF543}"/>
              </a:ext>
            </a:extLst>
          </p:cNvPr>
          <p:cNvSpPr>
            <a:spLocks noGrp="1"/>
          </p:cNvSpPr>
          <p:nvPr>
            <p:ph type="body" sz="quarter" idx="13" hasCustomPrompt="1"/>
          </p:nvPr>
        </p:nvSpPr>
        <p:spPr>
          <a:xfrm>
            <a:off x="228600" y="6080760"/>
            <a:ext cx="11704320" cy="261610"/>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5" name="Title 4">
            <a:extLst>
              <a:ext uri="{FF2B5EF4-FFF2-40B4-BE49-F238E27FC236}">
                <a16:creationId xmlns:a16="http://schemas.microsoft.com/office/drawing/2014/main" id="{95EFA954-CBA2-41D4-A778-489A3EEF394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37983EC-29A1-4820-A23E-A15BE4AB63DF}"/>
              </a:ext>
            </a:extLst>
          </p:cNvPr>
          <p:cNvSpPr>
            <a:spLocks noGrp="1"/>
          </p:cNvSpPr>
          <p:nvPr>
            <p:ph type="ftr" sz="quarter" idx="21"/>
          </p:nvPr>
        </p:nvSpPr>
        <p:spPr/>
        <p:txBody>
          <a:bodyPr/>
          <a:lstStyle/>
          <a:p>
            <a:pPr algn="ctr"/>
            <a:r>
              <a:rPr lang="en-CA"/>
              <a:t>CONFIDENTIAL</a:t>
            </a:r>
          </a:p>
        </p:txBody>
      </p:sp>
      <p:sp>
        <p:nvSpPr>
          <p:cNvPr id="6" name="Slide Number Placeholder 5">
            <a:extLst>
              <a:ext uri="{FF2B5EF4-FFF2-40B4-BE49-F238E27FC236}">
                <a16:creationId xmlns:a16="http://schemas.microsoft.com/office/drawing/2014/main" id="{BC0F37E6-F20E-49BD-A485-4016518B4B95}"/>
              </a:ext>
            </a:extLst>
          </p:cNvPr>
          <p:cNvSpPr>
            <a:spLocks noGrp="1"/>
          </p:cNvSpPr>
          <p:nvPr>
            <p:ph type="sldNum" sz="quarter" idx="22"/>
          </p:nvPr>
        </p:nvSpPr>
        <p:spPr/>
        <p:txBody>
          <a:bodyPr/>
          <a:lstStyle/>
          <a:p>
            <a:fld id="{98834F8B-9DBE-4684-A222-1DB2782FF993}" type="slidenum">
              <a:rPr lang="en-US" smtClean="0"/>
              <a:pPr/>
              <a:t>‹N°›</a:t>
            </a:fld>
            <a:endParaRPr lang="en-US"/>
          </a:p>
        </p:txBody>
      </p:sp>
      <p:sp>
        <p:nvSpPr>
          <p:cNvPr id="10" name="Text Placeholder 9">
            <a:extLst>
              <a:ext uri="{FF2B5EF4-FFF2-40B4-BE49-F238E27FC236}">
                <a16:creationId xmlns:a16="http://schemas.microsoft.com/office/drawing/2014/main" id="{75929CE4-E209-461C-8561-AF5C19AA0526}"/>
              </a:ext>
            </a:extLst>
          </p:cNvPr>
          <p:cNvSpPr>
            <a:spLocks noGrp="1"/>
          </p:cNvSpPr>
          <p:nvPr>
            <p:ph type="body" sz="quarter" idx="23"/>
          </p:nvPr>
        </p:nvSpPr>
        <p:spPr>
          <a:xfrm>
            <a:off x="228600" y="1143000"/>
            <a:ext cx="11704320" cy="1398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79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esenter and photo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8D7C12-621A-45AD-9D71-634AD9DFFF1D}"/>
              </a:ext>
            </a:extLst>
          </p:cNvPr>
          <p:cNvSpPr>
            <a:spLocks noGrp="1"/>
          </p:cNvSpPr>
          <p:nvPr>
            <p:ph type="title"/>
          </p:nvPr>
        </p:nvSpPr>
        <p:spPr>
          <a:xfrm>
            <a:off x="228600" y="685800"/>
            <a:ext cx="5577840" cy="1091710"/>
          </a:xfrm>
        </p:spPr>
        <p:txBody>
          <a:bodyPr>
            <a:spAutoFit/>
          </a:bodyPr>
          <a:lstStyle>
            <a:lvl1pPr>
              <a:defRPr>
                <a:solidFill>
                  <a:schemeClr val="bg1"/>
                </a:solidFill>
              </a:defRPr>
            </a:lvl1pPr>
          </a:lstStyle>
          <a:p>
            <a:r>
              <a:rPr lang="en-US"/>
              <a:t>Click to edit Master title style</a:t>
            </a:r>
            <a:endParaRPr lang="en-CA"/>
          </a:p>
        </p:txBody>
      </p:sp>
      <p:sp>
        <p:nvSpPr>
          <p:cNvPr id="5" name="Text Placeholder 4">
            <a:extLst>
              <a:ext uri="{FF2B5EF4-FFF2-40B4-BE49-F238E27FC236}">
                <a16:creationId xmlns:a16="http://schemas.microsoft.com/office/drawing/2014/main" id="{EFA159B7-7C31-4C0D-BB9B-FAD051CFD059}"/>
              </a:ext>
            </a:extLst>
          </p:cNvPr>
          <p:cNvSpPr>
            <a:spLocks noGrp="1"/>
          </p:cNvSpPr>
          <p:nvPr>
            <p:ph type="body" sz="quarter" idx="14"/>
          </p:nvPr>
        </p:nvSpPr>
        <p:spPr>
          <a:xfrm>
            <a:off x="228600" y="1828800"/>
            <a:ext cx="5577840" cy="463846"/>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8" name="Text Placeholder 7">
            <a:extLst>
              <a:ext uri="{FF2B5EF4-FFF2-40B4-BE49-F238E27FC236}">
                <a16:creationId xmlns:a16="http://schemas.microsoft.com/office/drawing/2014/main" id="{882934F6-3B10-4909-82DC-A758C09ACE80}"/>
              </a:ext>
            </a:extLst>
          </p:cNvPr>
          <p:cNvSpPr>
            <a:spLocks noGrp="1"/>
          </p:cNvSpPr>
          <p:nvPr>
            <p:ph type="body" sz="quarter" idx="15" hasCustomPrompt="1"/>
          </p:nvPr>
        </p:nvSpPr>
        <p:spPr>
          <a:xfrm>
            <a:off x="228600" y="3200400"/>
            <a:ext cx="5577840" cy="730586"/>
          </a:xfrm>
        </p:spPr>
        <p:txBody>
          <a:bodyPr>
            <a:spAutoFit/>
          </a:bodyPr>
          <a:lstStyle>
            <a:lvl1pPr>
              <a:lnSpc>
                <a:spcPct val="100000"/>
              </a:lnSpc>
              <a:spcBef>
                <a:spcPts val="0"/>
              </a:spcBef>
              <a:spcAft>
                <a:spcPts val="400"/>
              </a:spcAft>
              <a:defRPr sz="2000">
                <a:solidFill>
                  <a:schemeClr val="bg1"/>
                </a:solidFill>
              </a:defRPr>
            </a:lvl1pPr>
            <a:lvl2pPr marL="0" indent="0">
              <a:lnSpc>
                <a:spcPct val="100000"/>
              </a:lnSpc>
              <a:spcBef>
                <a:spcPts val="0"/>
              </a:spcBef>
              <a:buNone/>
              <a:defRPr sz="1800">
                <a:solidFill>
                  <a:schemeClr val="bg1"/>
                </a:solidFill>
              </a:defRPr>
            </a:lvl2pPr>
          </a:lstStyle>
          <a:p>
            <a:pPr lvl="0"/>
            <a:r>
              <a:rPr lang="en-CA"/>
              <a:t>Click to insert presenter name</a:t>
            </a:r>
          </a:p>
          <a:p>
            <a:pPr lvl="1"/>
            <a:r>
              <a:rPr lang="en-CA"/>
              <a:t>Demote to insert presenter title</a:t>
            </a:r>
          </a:p>
        </p:txBody>
      </p:sp>
      <p:sp>
        <p:nvSpPr>
          <p:cNvPr id="9" name="Picture Placeholder 8">
            <a:extLst>
              <a:ext uri="{FF2B5EF4-FFF2-40B4-BE49-F238E27FC236}">
                <a16:creationId xmlns:a16="http://schemas.microsoft.com/office/drawing/2014/main" id="{4A5F1C8A-A627-4128-9554-FDD93822E9E9}"/>
              </a:ext>
              <a:ext uri="{C183D7F6-B498-43B3-948B-1728B52AA6E4}">
                <adec:decorative xmlns:adec="http://schemas.microsoft.com/office/drawing/2017/decorative" val="1"/>
              </a:ext>
            </a:extLst>
          </p:cNvPr>
          <p:cNvSpPr>
            <a:spLocks noGrp="1"/>
          </p:cNvSpPr>
          <p:nvPr>
            <p:ph type="pic" sz="quarter" idx="13" hasCustomPrompt="1"/>
          </p:nvPr>
        </p:nvSpPr>
        <p:spPr>
          <a:xfrm>
            <a:off x="7461504" y="1440000"/>
            <a:ext cx="3360000" cy="3360000"/>
          </a:xfrm>
          <a:prstGeom prst="ellipse">
            <a:avLst/>
          </a:prstGeom>
          <a:solidFill>
            <a:schemeClr val="bg1"/>
          </a:solidFill>
        </p:spPr>
        <p:txBody>
          <a:bodyPr anchor="ctr" anchorCtr="1">
            <a:noAutofit/>
          </a:bodyPr>
          <a:lstStyle>
            <a:lvl1pPr algn="ctr">
              <a:defRPr sz="1800"/>
            </a:lvl1pPr>
          </a:lstStyle>
          <a:p>
            <a:r>
              <a:rPr lang="en-CA"/>
              <a:t>Click icon to insert photo (Reserved for presenter photo ONLY)</a:t>
            </a:r>
          </a:p>
        </p:txBody>
      </p:sp>
      <p:sp>
        <p:nvSpPr>
          <p:cNvPr id="2" name="Footer Placeholder 1">
            <a:extLst>
              <a:ext uri="{FF2B5EF4-FFF2-40B4-BE49-F238E27FC236}">
                <a16:creationId xmlns:a16="http://schemas.microsoft.com/office/drawing/2014/main" id="{92B98052-8986-4886-A201-7C91185619DE}"/>
              </a:ext>
            </a:extLst>
          </p:cNvPr>
          <p:cNvSpPr>
            <a:spLocks noGrp="1"/>
          </p:cNvSpPr>
          <p:nvPr>
            <p:ph type="ftr" sz="quarter" idx="16"/>
          </p:nvPr>
        </p:nvSpPr>
        <p:spPr>
          <a:xfrm>
            <a:off x="1737360" y="6457650"/>
            <a:ext cx="4114800" cy="184666"/>
          </a:xfrm>
        </p:spPr>
        <p:txBody>
          <a:bodyPr>
            <a:spAutoFit/>
          </a:bodyPr>
          <a:lstStyle>
            <a:lvl1pPr algn="r">
              <a:defRPr>
                <a:solidFill>
                  <a:schemeClr val="bg1"/>
                </a:solidFill>
              </a:defRPr>
            </a:lvl1pPr>
          </a:lstStyle>
          <a:p>
            <a:r>
              <a:rPr lang="en-CA"/>
              <a:t>CONFIDENTIAL</a:t>
            </a:r>
          </a:p>
        </p:txBody>
      </p:sp>
      <p:sp>
        <p:nvSpPr>
          <p:cNvPr id="7" name="Slide Number Placeholder 6">
            <a:extLst>
              <a:ext uri="{FF2B5EF4-FFF2-40B4-BE49-F238E27FC236}">
                <a16:creationId xmlns:a16="http://schemas.microsoft.com/office/drawing/2014/main" id="{97BAED97-CD4B-4421-84D0-6ED5A98560B9}"/>
              </a:ext>
            </a:extLst>
          </p:cNvPr>
          <p:cNvSpPr>
            <a:spLocks noGrp="1"/>
          </p:cNvSpPr>
          <p:nvPr>
            <p:ph type="sldNum" sz="quarter" idx="17"/>
          </p:nvPr>
        </p:nvSpPr>
        <p:spPr>
          <a:xfrm>
            <a:off x="9144000" y="6473039"/>
            <a:ext cx="2743200" cy="184666"/>
          </a:xfrm>
        </p:spPr>
        <p:txBody>
          <a:bodyPr/>
          <a:lstStyle/>
          <a:p>
            <a:fld id="{DD3C67A0-13D5-4A5D-BC34-CBD61BFBB9E5}" type="slidenum">
              <a:rPr lang="en-CA" smtClean="0"/>
              <a:pPr/>
              <a:t>‹N°›</a:t>
            </a:fld>
            <a:endParaRPr lang="en-CA"/>
          </a:p>
        </p:txBody>
      </p:sp>
    </p:spTree>
    <p:extLst>
      <p:ext uri="{BB962C8B-B14F-4D97-AF65-F5344CB8AC3E}">
        <p14:creationId xmlns:p14="http://schemas.microsoft.com/office/powerpoint/2010/main" val="35835485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senter and photo_Burgun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7B9A1-EF97-454E-89A5-2CA1204A266F}"/>
              </a:ext>
            </a:extLst>
          </p:cNvPr>
          <p:cNvSpPr>
            <a:spLocks noGrp="1"/>
          </p:cNvSpPr>
          <p:nvPr>
            <p:ph type="title"/>
          </p:nvPr>
        </p:nvSpPr>
        <p:spPr>
          <a:xfrm>
            <a:off x="228600" y="685800"/>
            <a:ext cx="5623560" cy="1091710"/>
          </a:xfrm>
        </p:spPr>
        <p:txBody>
          <a:bodyPr>
            <a:spAutoFit/>
          </a:bodyPr>
          <a:lstStyle>
            <a:lvl1pPr>
              <a:defRPr>
                <a:solidFill>
                  <a:schemeClr val="bg1"/>
                </a:solidFill>
              </a:defRPr>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979D0A62-B055-4D38-AECD-59CAA0196EA6}"/>
              </a:ext>
            </a:extLst>
          </p:cNvPr>
          <p:cNvSpPr>
            <a:spLocks noGrp="1"/>
          </p:cNvSpPr>
          <p:nvPr>
            <p:ph type="body" sz="quarter" idx="14"/>
          </p:nvPr>
        </p:nvSpPr>
        <p:spPr>
          <a:xfrm>
            <a:off x="228600" y="1828800"/>
            <a:ext cx="5623560" cy="463846"/>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9" name="Text Placeholder 8">
            <a:extLst>
              <a:ext uri="{FF2B5EF4-FFF2-40B4-BE49-F238E27FC236}">
                <a16:creationId xmlns:a16="http://schemas.microsoft.com/office/drawing/2014/main" id="{02C53465-23E5-4CC3-BA49-6BD5060EAEDD}"/>
              </a:ext>
            </a:extLst>
          </p:cNvPr>
          <p:cNvSpPr>
            <a:spLocks noGrp="1"/>
          </p:cNvSpPr>
          <p:nvPr>
            <p:ph type="body" sz="quarter" idx="15" hasCustomPrompt="1"/>
          </p:nvPr>
        </p:nvSpPr>
        <p:spPr>
          <a:xfrm>
            <a:off x="228600" y="3200400"/>
            <a:ext cx="5623560" cy="730586"/>
          </a:xfrm>
        </p:spPr>
        <p:txBody>
          <a:bodyPr>
            <a:spAutoFit/>
          </a:bodyPr>
          <a:lstStyle>
            <a:lvl1pPr indent="0">
              <a:lnSpc>
                <a:spcPct val="100000"/>
              </a:lnSpc>
              <a:spcAft>
                <a:spcPts val="400"/>
              </a:spcAft>
              <a:defRPr sz="2000">
                <a:solidFill>
                  <a:schemeClr val="bg1"/>
                </a:solidFill>
              </a:defRPr>
            </a:lvl1pPr>
            <a:lvl2pPr marL="0" indent="0">
              <a:lnSpc>
                <a:spcPct val="100000"/>
              </a:lnSpc>
              <a:spcBef>
                <a:spcPts val="0"/>
              </a:spcBef>
              <a:buNone/>
              <a:defRPr sz="1800">
                <a:solidFill>
                  <a:schemeClr val="bg1"/>
                </a:solidFill>
              </a:defRPr>
            </a:lvl2pPr>
          </a:lstStyle>
          <a:p>
            <a:pPr lvl="0"/>
            <a:r>
              <a:rPr lang="en-CA"/>
              <a:t>Click to insert presenter name</a:t>
            </a:r>
          </a:p>
          <a:p>
            <a:pPr lvl="1"/>
            <a:r>
              <a:rPr lang="en-US"/>
              <a:t>Demote to insert presenter title</a:t>
            </a:r>
          </a:p>
        </p:txBody>
      </p:sp>
      <p:sp>
        <p:nvSpPr>
          <p:cNvPr id="8" name="Picture Placeholder 7">
            <a:extLst>
              <a:ext uri="{FF2B5EF4-FFF2-40B4-BE49-F238E27FC236}">
                <a16:creationId xmlns:a16="http://schemas.microsoft.com/office/drawing/2014/main" id="{0B64E81C-CE79-450E-B47C-F239803F5701}"/>
              </a:ext>
              <a:ext uri="{C183D7F6-B498-43B3-948B-1728B52AA6E4}">
                <adec:decorative xmlns:adec="http://schemas.microsoft.com/office/drawing/2017/decorative" val="1"/>
              </a:ext>
            </a:extLst>
          </p:cNvPr>
          <p:cNvSpPr>
            <a:spLocks noGrp="1"/>
          </p:cNvSpPr>
          <p:nvPr>
            <p:ph type="pic" sz="quarter" idx="13" hasCustomPrompt="1"/>
          </p:nvPr>
        </p:nvSpPr>
        <p:spPr>
          <a:xfrm>
            <a:off x="7461504" y="1440000"/>
            <a:ext cx="3360000" cy="3360000"/>
          </a:xfrm>
          <a:prstGeom prst="ellipse">
            <a:avLst/>
          </a:prstGeom>
          <a:solidFill>
            <a:schemeClr val="bg1"/>
          </a:solidFill>
        </p:spPr>
        <p:txBody>
          <a:bodyPr anchor="ctr" anchorCtr="1">
            <a:noAutofit/>
          </a:bodyPr>
          <a:lstStyle>
            <a:lvl1pPr algn="ctr">
              <a:defRPr sz="1800"/>
            </a:lvl1pPr>
          </a:lstStyle>
          <a:p>
            <a:r>
              <a:rPr lang="en-CA"/>
              <a:t>Click icon to insert photo (Reserved for presenter photo ONLY)</a:t>
            </a:r>
          </a:p>
        </p:txBody>
      </p:sp>
      <p:sp>
        <p:nvSpPr>
          <p:cNvPr id="2" name="Footer Placeholder 1">
            <a:extLst>
              <a:ext uri="{FF2B5EF4-FFF2-40B4-BE49-F238E27FC236}">
                <a16:creationId xmlns:a16="http://schemas.microsoft.com/office/drawing/2014/main" id="{E9720286-B17B-43F2-967E-2BEED0CD5B09}"/>
              </a:ext>
            </a:extLst>
          </p:cNvPr>
          <p:cNvSpPr>
            <a:spLocks noGrp="1"/>
          </p:cNvSpPr>
          <p:nvPr>
            <p:ph type="ftr" sz="quarter" idx="16"/>
          </p:nvPr>
        </p:nvSpPr>
        <p:spPr>
          <a:xfrm>
            <a:off x="1737360" y="6457650"/>
            <a:ext cx="4114800" cy="184666"/>
          </a:xfrm>
        </p:spPr>
        <p:txBody>
          <a:bodyPr>
            <a:spAutoFit/>
          </a:bodyPr>
          <a:lstStyle>
            <a:lvl1pPr algn="r">
              <a:defRPr>
                <a:solidFill>
                  <a:schemeClr val="bg1"/>
                </a:solidFill>
              </a:defRPr>
            </a:lvl1pPr>
          </a:lstStyle>
          <a:p>
            <a:r>
              <a:rPr lang="en-CA"/>
              <a:t>CONFIDENTIAL</a:t>
            </a:r>
          </a:p>
        </p:txBody>
      </p:sp>
      <p:sp>
        <p:nvSpPr>
          <p:cNvPr id="7" name="Slide Number Placeholder 6">
            <a:extLst>
              <a:ext uri="{FF2B5EF4-FFF2-40B4-BE49-F238E27FC236}">
                <a16:creationId xmlns:a16="http://schemas.microsoft.com/office/drawing/2014/main" id="{458736E8-EE08-477E-9D36-04132B0D0963}"/>
              </a:ext>
            </a:extLst>
          </p:cNvPr>
          <p:cNvSpPr>
            <a:spLocks noGrp="1"/>
          </p:cNvSpPr>
          <p:nvPr>
            <p:ph type="sldNum" sz="quarter" idx="17"/>
          </p:nvPr>
        </p:nvSpPr>
        <p:spPr>
          <a:xfrm>
            <a:off x="9144000" y="6473039"/>
            <a:ext cx="2743200" cy="184666"/>
          </a:xfrm>
        </p:spPr>
        <p:txBody>
          <a:bodyPr/>
          <a:lstStyle/>
          <a:p>
            <a:fld id="{DD3C67A0-13D5-4A5D-BC34-CBD61BFBB9E5}" type="slidenum">
              <a:rPr lang="en-CA" smtClean="0"/>
              <a:pPr/>
              <a:t>‹N°›</a:t>
            </a:fld>
            <a:endParaRPr lang="en-CA"/>
          </a:p>
        </p:txBody>
      </p:sp>
    </p:spTree>
    <p:extLst>
      <p:ext uri="{BB962C8B-B14F-4D97-AF65-F5344CB8AC3E}">
        <p14:creationId xmlns:p14="http://schemas.microsoft.com/office/powerpoint/2010/main" val="13786827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esenter and photo_Charco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4BB9D-CAD0-44F0-AB82-01FD6538BA5B}"/>
              </a:ext>
            </a:extLst>
          </p:cNvPr>
          <p:cNvSpPr>
            <a:spLocks noGrp="1"/>
          </p:cNvSpPr>
          <p:nvPr>
            <p:ph type="title"/>
          </p:nvPr>
        </p:nvSpPr>
        <p:spPr>
          <a:xfrm>
            <a:off x="228600" y="685800"/>
            <a:ext cx="5623560" cy="1091710"/>
          </a:xfrm>
        </p:spPr>
        <p:txBody>
          <a:bodyPr>
            <a:spAutoFit/>
          </a:bodyPr>
          <a:lstStyle>
            <a:lvl1pPr>
              <a:defRPr>
                <a:solidFill>
                  <a:schemeClr val="bg1"/>
                </a:solidFill>
              </a:defRPr>
            </a:lvl1pPr>
          </a:lstStyle>
          <a:p>
            <a:r>
              <a:rPr lang="en-US"/>
              <a:t>Click to edit Master title style</a:t>
            </a:r>
            <a:endParaRPr lang="en-CA"/>
          </a:p>
        </p:txBody>
      </p:sp>
      <p:sp>
        <p:nvSpPr>
          <p:cNvPr id="5" name="Text Placeholder 4">
            <a:extLst>
              <a:ext uri="{FF2B5EF4-FFF2-40B4-BE49-F238E27FC236}">
                <a16:creationId xmlns:a16="http://schemas.microsoft.com/office/drawing/2014/main" id="{06FCEB60-DD31-4217-9485-FF7E05ABFF0E}"/>
              </a:ext>
            </a:extLst>
          </p:cNvPr>
          <p:cNvSpPr>
            <a:spLocks noGrp="1"/>
          </p:cNvSpPr>
          <p:nvPr>
            <p:ph type="body" sz="quarter" idx="14"/>
          </p:nvPr>
        </p:nvSpPr>
        <p:spPr>
          <a:xfrm>
            <a:off x="228600" y="1828800"/>
            <a:ext cx="5623560" cy="463846"/>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CA"/>
          </a:p>
        </p:txBody>
      </p:sp>
      <p:sp>
        <p:nvSpPr>
          <p:cNvPr id="8" name="Text Placeholder 7">
            <a:extLst>
              <a:ext uri="{FF2B5EF4-FFF2-40B4-BE49-F238E27FC236}">
                <a16:creationId xmlns:a16="http://schemas.microsoft.com/office/drawing/2014/main" id="{48D964EC-F2B3-4ED0-A52B-A8D0AE0A7668}"/>
              </a:ext>
            </a:extLst>
          </p:cNvPr>
          <p:cNvSpPr>
            <a:spLocks noGrp="1"/>
          </p:cNvSpPr>
          <p:nvPr>
            <p:ph type="body" sz="quarter" idx="15" hasCustomPrompt="1"/>
          </p:nvPr>
        </p:nvSpPr>
        <p:spPr>
          <a:xfrm>
            <a:off x="228600" y="3200400"/>
            <a:ext cx="5623560" cy="730586"/>
          </a:xfrm>
        </p:spPr>
        <p:txBody>
          <a:bodyPr>
            <a:spAutoFit/>
          </a:bodyPr>
          <a:lstStyle>
            <a:lvl1pPr>
              <a:spcAft>
                <a:spcPts val="400"/>
              </a:spcAft>
              <a:defRPr sz="2000">
                <a:solidFill>
                  <a:schemeClr val="bg1"/>
                </a:solidFill>
              </a:defRPr>
            </a:lvl1pPr>
            <a:lvl2pPr marL="0" indent="0">
              <a:lnSpc>
                <a:spcPct val="100000"/>
              </a:lnSpc>
              <a:spcBef>
                <a:spcPts val="0"/>
              </a:spcBef>
              <a:buNone/>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a:t>Click to insert presenter name</a:t>
            </a:r>
          </a:p>
          <a:p>
            <a:pPr lvl="1"/>
            <a:r>
              <a:rPr lang="en-US"/>
              <a:t>Demote to insert presenter title</a:t>
            </a:r>
          </a:p>
        </p:txBody>
      </p:sp>
      <p:sp>
        <p:nvSpPr>
          <p:cNvPr id="9" name="Picture Placeholder 8">
            <a:extLst>
              <a:ext uri="{FF2B5EF4-FFF2-40B4-BE49-F238E27FC236}">
                <a16:creationId xmlns:a16="http://schemas.microsoft.com/office/drawing/2014/main" id="{8C6AC71A-4A29-4107-B98E-AF5ECA479E0F}"/>
              </a:ext>
              <a:ext uri="{C183D7F6-B498-43B3-948B-1728B52AA6E4}">
                <adec:decorative xmlns:adec="http://schemas.microsoft.com/office/drawing/2017/decorative" val="1"/>
              </a:ext>
            </a:extLst>
          </p:cNvPr>
          <p:cNvSpPr>
            <a:spLocks noGrp="1"/>
          </p:cNvSpPr>
          <p:nvPr>
            <p:ph type="pic" sz="quarter" idx="13" hasCustomPrompt="1"/>
          </p:nvPr>
        </p:nvSpPr>
        <p:spPr>
          <a:xfrm>
            <a:off x="7461504" y="1440000"/>
            <a:ext cx="3360000" cy="3360000"/>
          </a:xfrm>
          <a:prstGeom prst="ellipse">
            <a:avLst/>
          </a:prstGeom>
          <a:solidFill>
            <a:schemeClr val="bg1"/>
          </a:solidFill>
        </p:spPr>
        <p:txBody>
          <a:bodyPr anchor="ctr" anchorCtr="1">
            <a:noAutofit/>
          </a:bodyPr>
          <a:lstStyle>
            <a:lvl1pPr algn="ctr">
              <a:defRPr sz="1800"/>
            </a:lvl1pPr>
          </a:lstStyle>
          <a:p>
            <a:r>
              <a:rPr lang="en-CA"/>
              <a:t>Click icon to insert photo (Reserved for presenter photo ONLY)</a:t>
            </a:r>
          </a:p>
        </p:txBody>
      </p:sp>
      <p:sp>
        <p:nvSpPr>
          <p:cNvPr id="2" name="Footer Placeholder 1">
            <a:extLst>
              <a:ext uri="{FF2B5EF4-FFF2-40B4-BE49-F238E27FC236}">
                <a16:creationId xmlns:a16="http://schemas.microsoft.com/office/drawing/2014/main" id="{E219D594-C527-4795-993A-268AB61370CB}"/>
              </a:ext>
            </a:extLst>
          </p:cNvPr>
          <p:cNvSpPr>
            <a:spLocks noGrp="1"/>
          </p:cNvSpPr>
          <p:nvPr>
            <p:ph type="ftr" sz="quarter" idx="16"/>
          </p:nvPr>
        </p:nvSpPr>
        <p:spPr>
          <a:xfrm>
            <a:off x="1737360" y="6458563"/>
            <a:ext cx="4114800" cy="184666"/>
          </a:xfrm>
        </p:spPr>
        <p:txBody>
          <a:bodyPr>
            <a:spAutoFit/>
          </a:bodyPr>
          <a:lstStyle>
            <a:lvl1pPr algn="r">
              <a:defRPr>
                <a:solidFill>
                  <a:schemeClr val="bg1"/>
                </a:solidFill>
              </a:defRPr>
            </a:lvl1pPr>
          </a:lstStyle>
          <a:p>
            <a:r>
              <a:rPr lang="en-CA"/>
              <a:t>CONFIDENTIAL</a:t>
            </a:r>
          </a:p>
        </p:txBody>
      </p:sp>
      <p:sp>
        <p:nvSpPr>
          <p:cNvPr id="7" name="Slide Number Placeholder 6">
            <a:extLst>
              <a:ext uri="{FF2B5EF4-FFF2-40B4-BE49-F238E27FC236}">
                <a16:creationId xmlns:a16="http://schemas.microsoft.com/office/drawing/2014/main" id="{D466E49E-3318-4FF2-8BA9-70ABF3EA4788}"/>
              </a:ext>
            </a:extLst>
          </p:cNvPr>
          <p:cNvSpPr>
            <a:spLocks noGrp="1"/>
          </p:cNvSpPr>
          <p:nvPr>
            <p:ph type="sldNum" sz="quarter" idx="17"/>
          </p:nvPr>
        </p:nvSpPr>
        <p:spPr/>
        <p:txBody>
          <a:bodyPr/>
          <a:lstStyle/>
          <a:p>
            <a:fld id="{DD3C67A0-13D5-4A5D-BC34-CBD61BFBB9E5}" type="slidenum">
              <a:rPr lang="en-CA" smtClean="0"/>
              <a:pPr/>
              <a:t>‹N°›</a:t>
            </a:fld>
            <a:endParaRPr lang="en-CA"/>
          </a:p>
        </p:txBody>
      </p:sp>
    </p:spTree>
    <p:extLst>
      <p:ext uri="{BB962C8B-B14F-4D97-AF65-F5344CB8AC3E}">
        <p14:creationId xmlns:p14="http://schemas.microsoft.com/office/powerpoint/2010/main" val="3015683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E99B-1912-4F98-878C-2923350C599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a:extLst>
              <a:ext uri="{FF2B5EF4-FFF2-40B4-BE49-F238E27FC236}">
                <a16:creationId xmlns:a16="http://schemas.microsoft.com/office/drawing/2014/main" id="{1EDA4E89-740E-4D5E-B7FD-379593C39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a:extLst>
              <a:ext uri="{FF2B5EF4-FFF2-40B4-BE49-F238E27FC236}">
                <a16:creationId xmlns:a16="http://schemas.microsoft.com/office/drawing/2014/main" id="{B1B40633-93D4-4D3C-BB80-F2361ABD6085}"/>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5" name="Footer Placeholder 4">
            <a:extLst>
              <a:ext uri="{FF2B5EF4-FFF2-40B4-BE49-F238E27FC236}">
                <a16:creationId xmlns:a16="http://schemas.microsoft.com/office/drawing/2014/main" id="{68EE5491-7FB1-413F-97C7-D72837BB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979D1-AB73-43B3-9F56-01E3DA672C8F}"/>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28007549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52B0-EE33-4946-AAB9-7FB47AF3CB75}"/>
              </a:ext>
            </a:extLst>
          </p:cNvPr>
          <p:cNvSpPr>
            <a:spLocks noGrp="1"/>
          </p:cNvSpPr>
          <p:nvPr>
            <p:ph type="title"/>
          </p:nvPr>
        </p:nvSpPr>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95ACF4DA-368C-4FE6-A667-EC6FC5EC03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5DF8977-4A6B-4A0F-97F0-D567A1188AC1}"/>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5" name="Footer Placeholder 4">
            <a:extLst>
              <a:ext uri="{FF2B5EF4-FFF2-40B4-BE49-F238E27FC236}">
                <a16:creationId xmlns:a16="http://schemas.microsoft.com/office/drawing/2014/main" id="{9BF66352-B368-4BDC-AFF0-0FA9A77A4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213F8-1239-4CB5-9D8A-2DB59F96D99A}"/>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42368962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06F7-6DB8-42CA-A6A4-FFC42B3073E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a:extLst>
              <a:ext uri="{FF2B5EF4-FFF2-40B4-BE49-F238E27FC236}">
                <a16:creationId xmlns:a16="http://schemas.microsoft.com/office/drawing/2014/main" id="{E4644722-2B7D-4288-8C0A-99FE14FE2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FB73EFFF-B3F0-420C-8DA2-A4D46C3F16F5}"/>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5" name="Footer Placeholder 4">
            <a:extLst>
              <a:ext uri="{FF2B5EF4-FFF2-40B4-BE49-F238E27FC236}">
                <a16:creationId xmlns:a16="http://schemas.microsoft.com/office/drawing/2014/main" id="{EB927068-AACD-4189-8AED-7223EAF3D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B3556-7C40-4049-8C6B-49987DE7D299}"/>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260944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33CF-57EF-462E-8FD7-122DFA63AC7A}"/>
              </a:ext>
            </a:extLst>
          </p:cNvPr>
          <p:cNvSpPr>
            <a:spLocks noGrp="1"/>
          </p:cNvSpPr>
          <p:nvPr>
            <p:ph type="title"/>
          </p:nvPr>
        </p:nvSpPr>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202292B4-5529-4342-BC28-1FEA4BAC4F8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DAFACB4E-B5FA-4A46-ABEF-2827D0F25C8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BBA0527C-EC41-4AB9-B5DE-B02BE8D0BCBA}"/>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6" name="Footer Placeholder 5">
            <a:extLst>
              <a:ext uri="{FF2B5EF4-FFF2-40B4-BE49-F238E27FC236}">
                <a16:creationId xmlns:a16="http://schemas.microsoft.com/office/drawing/2014/main" id="{89788176-EF5E-41C7-974B-925E5CC08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FCD71-DD65-43A6-9E40-75C788E58D85}"/>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35215652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69FE-2E9C-467A-B76D-7066BF224DA3}"/>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BE498761-8283-4994-B1D0-C8E145FFD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D877BA23-ECBB-4872-BBA5-E4BBCA7F0B6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25A776F8-E1CD-4564-88D8-B04361E09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BEFB4945-5291-4B5D-9D40-F717C71E18B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0C03F314-0E5B-4C8B-BEC9-4EE472804125}"/>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8" name="Footer Placeholder 7">
            <a:extLst>
              <a:ext uri="{FF2B5EF4-FFF2-40B4-BE49-F238E27FC236}">
                <a16:creationId xmlns:a16="http://schemas.microsoft.com/office/drawing/2014/main" id="{E3469494-98F9-4523-88FC-C43EBC62BD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17F98-9DCA-4735-B489-88A1A8B4D390}"/>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8400671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C1B4-1789-4C49-9A15-4FA3EC65D250}"/>
              </a:ext>
            </a:extLst>
          </p:cNvPr>
          <p:cNvSpPr>
            <a:spLocks noGrp="1"/>
          </p:cNvSpPr>
          <p:nvPr>
            <p:ph type="title"/>
          </p:nvPr>
        </p:nvSpPr>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85D69916-0B60-4E09-9F66-F7D5797B21D2}"/>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4" name="Footer Placeholder 3">
            <a:extLst>
              <a:ext uri="{FF2B5EF4-FFF2-40B4-BE49-F238E27FC236}">
                <a16:creationId xmlns:a16="http://schemas.microsoft.com/office/drawing/2014/main" id="{2834F635-FD45-405E-AD81-6B3D65396B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658059-BAC4-48C8-8B85-0796F6DD4328}"/>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40244509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8DD73-2F9B-4E5A-891C-AC969B1DAA54}"/>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3" name="Footer Placeholder 2">
            <a:extLst>
              <a:ext uri="{FF2B5EF4-FFF2-40B4-BE49-F238E27FC236}">
                <a16:creationId xmlns:a16="http://schemas.microsoft.com/office/drawing/2014/main" id="{C998D733-DC74-4678-9A56-E0623E316F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3AFE66-89C2-4E09-9334-BD869DBAA855}"/>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396346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F112E12-1B07-4439-854D-4FB3CD44AFE0}"/>
              </a:ext>
            </a:extLst>
          </p:cNvPr>
          <p:cNvSpPr>
            <a:spLocks noGrp="1"/>
          </p:cNvSpPr>
          <p:nvPr>
            <p:ph sz="half" idx="1"/>
          </p:nvPr>
        </p:nvSpPr>
        <p:spPr>
          <a:xfrm>
            <a:off x="228600" y="1143000"/>
            <a:ext cx="374904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970BC54A-D3F5-4B10-9575-D0254B069D26}"/>
              </a:ext>
            </a:extLst>
          </p:cNvPr>
          <p:cNvSpPr>
            <a:spLocks noGrp="1"/>
          </p:cNvSpPr>
          <p:nvPr>
            <p:ph sz="half" idx="2"/>
          </p:nvPr>
        </p:nvSpPr>
        <p:spPr>
          <a:xfrm>
            <a:off x="4206240" y="1143000"/>
            <a:ext cx="374904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8EE25B8B-BBF5-4339-9AD2-0C880ADBB985}"/>
              </a:ext>
            </a:extLst>
          </p:cNvPr>
          <p:cNvSpPr>
            <a:spLocks noGrp="1"/>
          </p:cNvSpPr>
          <p:nvPr>
            <p:ph sz="quarter" idx="14"/>
          </p:nvPr>
        </p:nvSpPr>
        <p:spPr>
          <a:xfrm>
            <a:off x="8183880" y="1143000"/>
            <a:ext cx="3749040" cy="1892826"/>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38795D91-EAE2-494E-8B66-7D5557FF0970}"/>
              </a:ext>
            </a:extLst>
          </p:cNvPr>
          <p:cNvSpPr>
            <a:spLocks noGrp="1"/>
          </p:cNvSpPr>
          <p:nvPr>
            <p:ph type="body" sz="quarter" idx="13" hasCustomPrompt="1"/>
          </p:nvPr>
        </p:nvSpPr>
        <p:spPr>
          <a:xfrm>
            <a:off x="228600" y="5760720"/>
            <a:ext cx="11704320" cy="261610"/>
          </a:xfrm>
        </p:spPr>
        <p:txBody>
          <a:bodyPr anchor="b" anchorCtr="0"/>
          <a:lstStyle>
            <a:lvl1pPr marL="143992" indent="-143992">
              <a:lnSpc>
                <a:spcPct val="100000"/>
              </a:lnSpc>
              <a:spcBef>
                <a:spcPts val="0"/>
              </a:spcBef>
              <a:spcAft>
                <a:spcPts val="0"/>
              </a:spcAft>
              <a:tabLst>
                <a:tab pos="143992" algn="l"/>
              </a:tabLst>
              <a:defRPr sz="1100" b="0">
                <a:solidFill>
                  <a:schemeClr val="tx1"/>
                </a:solidFill>
                <a:latin typeface="Arial Narrow" panose="020B0606020202030204" pitchFamily="34" charset="0"/>
              </a:defRPr>
            </a:lvl1pPr>
          </a:lstStyle>
          <a:p>
            <a:pPr lvl="0"/>
            <a:r>
              <a:rPr lang="en-US"/>
              <a:t>Click to insert footnote</a:t>
            </a:r>
          </a:p>
        </p:txBody>
      </p:sp>
      <p:sp>
        <p:nvSpPr>
          <p:cNvPr id="3" name="Footer Placeholder 2">
            <a:extLst>
              <a:ext uri="{FF2B5EF4-FFF2-40B4-BE49-F238E27FC236}">
                <a16:creationId xmlns:a16="http://schemas.microsoft.com/office/drawing/2014/main" id="{4C06F9D8-EC15-4DE2-93E2-1221D97EC065}"/>
              </a:ext>
            </a:extLst>
          </p:cNvPr>
          <p:cNvSpPr>
            <a:spLocks noGrp="1"/>
          </p:cNvSpPr>
          <p:nvPr>
            <p:ph type="ftr" sz="quarter" idx="15"/>
          </p:nvPr>
        </p:nvSpPr>
        <p:spPr/>
        <p:txBody>
          <a:bodyPr/>
          <a:lstStyle/>
          <a:p>
            <a:pPr algn="ctr"/>
            <a:r>
              <a:rPr lang="en-CA"/>
              <a:t>CONFIDENTIAL</a:t>
            </a:r>
          </a:p>
        </p:txBody>
      </p:sp>
      <p:sp>
        <p:nvSpPr>
          <p:cNvPr id="4" name="Slide Number Placeholder 3">
            <a:extLst>
              <a:ext uri="{FF2B5EF4-FFF2-40B4-BE49-F238E27FC236}">
                <a16:creationId xmlns:a16="http://schemas.microsoft.com/office/drawing/2014/main" id="{D4E9C20C-6036-4BDA-8891-5020B32E0949}"/>
              </a:ext>
            </a:extLst>
          </p:cNvPr>
          <p:cNvSpPr>
            <a:spLocks noGrp="1"/>
          </p:cNvSpPr>
          <p:nvPr>
            <p:ph type="sldNum" sz="quarter" idx="16"/>
          </p:nvPr>
        </p:nvSpPr>
        <p:spPr/>
        <p:txBody>
          <a:bodyPr/>
          <a:lstStyle/>
          <a:p>
            <a:fld id="{98834F8B-9DBE-4684-A222-1DB2782FF993}" type="slidenum">
              <a:rPr lang="en-US" smtClean="0"/>
              <a:pPr/>
              <a:t>‹N°›</a:t>
            </a:fld>
            <a:endParaRPr lang="en-US"/>
          </a:p>
        </p:txBody>
      </p:sp>
      <p:sp>
        <p:nvSpPr>
          <p:cNvPr id="5" name="Title 4">
            <a:extLst>
              <a:ext uri="{FF2B5EF4-FFF2-40B4-BE49-F238E27FC236}">
                <a16:creationId xmlns:a16="http://schemas.microsoft.com/office/drawing/2014/main" id="{15FB269E-325B-4F05-BB4B-EBE9F0632F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80396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7846-6FCD-4FBC-BF89-30B27468C3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a:extLst>
              <a:ext uri="{FF2B5EF4-FFF2-40B4-BE49-F238E27FC236}">
                <a16:creationId xmlns:a16="http://schemas.microsoft.com/office/drawing/2014/main" id="{296543DE-E1D1-45AB-BF78-E60CF79A4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17936094-F46A-4F1B-A630-3F92B4423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FABE1E67-CA23-48A7-A1FC-7A6F0E6DD249}"/>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6" name="Footer Placeholder 5">
            <a:extLst>
              <a:ext uri="{FF2B5EF4-FFF2-40B4-BE49-F238E27FC236}">
                <a16:creationId xmlns:a16="http://schemas.microsoft.com/office/drawing/2014/main" id="{CE549FAF-B1FA-479C-933F-75A9B1DDD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E583D-83BF-41A7-B379-814AEA3C2450}"/>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3190646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2A53-5152-42C7-BAAE-31516B7265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E5D19C2F-445C-414E-A2E6-C2B62BF95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E6C5A6F2-FF29-4837-9B49-2C1D1D18F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F05C0BD-773B-4AB6-BA93-D3E852C4FB37}"/>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6" name="Footer Placeholder 5">
            <a:extLst>
              <a:ext uri="{FF2B5EF4-FFF2-40B4-BE49-F238E27FC236}">
                <a16:creationId xmlns:a16="http://schemas.microsoft.com/office/drawing/2014/main" id="{075E3E72-A2EA-4BBE-A007-95469EBFA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3281B-F1C5-4E71-BE2E-D2BDF3A19A10}"/>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40048603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245D-C896-43D5-948E-081465F04847}"/>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8B1B9DBD-859B-46B0-AD6B-E374CE6446C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F111500C-7E1F-4D48-A407-2C44F6B6FB3E}"/>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5" name="Footer Placeholder 4">
            <a:extLst>
              <a:ext uri="{FF2B5EF4-FFF2-40B4-BE49-F238E27FC236}">
                <a16:creationId xmlns:a16="http://schemas.microsoft.com/office/drawing/2014/main" id="{2BBB8B99-0188-4E05-A6AF-9266C76D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C3B2B-1AED-4303-8CA7-DF0B3650FDD7}"/>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24821657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4486-371C-4DA9-B39F-6C7822037E2B}"/>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31A8CA3C-8702-41E5-9AEB-531010FA3F8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23B2A8C-CFD4-4269-BEFA-D1D9B51BE09F}"/>
              </a:ext>
            </a:extLst>
          </p:cNvPr>
          <p:cNvSpPr>
            <a:spLocks noGrp="1"/>
          </p:cNvSpPr>
          <p:nvPr>
            <p:ph type="dt" sz="half" idx="10"/>
          </p:nvPr>
        </p:nvSpPr>
        <p:spPr/>
        <p:txBody>
          <a:bodyPr/>
          <a:lstStyle/>
          <a:p>
            <a:fld id="{776303DF-A767-435B-99C1-1D7D32A81B63}" type="datetimeFigureOut">
              <a:rPr lang="en-US" smtClean="0"/>
              <a:t>2/2/2026</a:t>
            </a:fld>
            <a:endParaRPr lang="en-US"/>
          </a:p>
        </p:txBody>
      </p:sp>
      <p:sp>
        <p:nvSpPr>
          <p:cNvPr id="5" name="Footer Placeholder 4">
            <a:extLst>
              <a:ext uri="{FF2B5EF4-FFF2-40B4-BE49-F238E27FC236}">
                <a16:creationId xmlns:a16="http://schemas.microsoft.com/office/drawing/2014/main" id="{766EE459-0580-4324-A1D5-8812C06EB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1181A-13D2-424F-BD70-1B6B28306368}"/>
              </a:ext>
            </a:extLst>
          </p:cNvPr>
          <p:cNvSpPr>
            <a:spLocks noGrp="1"/>
          </p:cNvSpPr>
          <p:nvPr>
            <p:ph type="sldNum" sz="quarter" idx="12"/>
          </p:nvPr>
        </p:nvSpPr>
        <p:spPr/>
        <p:txBody>
          <a:bodyPr/>
          <a:lstStyle/>
          <a:p>
            <a:fld id="{1E6AAACE-552A-4766-95FA-179A0CAD5DF4}" type="slidenum">
              <a:rPr lang="en-US" smtClean="0"/>
              <a:t>‹N°›</a:t>
            </a:fld>
            <a:endParaRPr lang="en-US"/>
          </a:p>
        </p:txBody>
      </p:sp>
    </p:spTree>
    <p:extLst>
      <p:ext uri="{BB962C8B-B14F-4D97-AF65-F5344CB8AC3E}">
        <p14:creationId xmlns:p14="http://schemas.microsoft.com/office/powerpoint/2010/main" val="78588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228600"/>
            <a:ext cx="11704320" cy="461665"/>
          </a:xfrm>
          <a:prstGeom prst="rect">
            <a:avLst/>
          </a:prstGeom>
        </p:spPr>
        <p:txBody>
          <a:bodyPr vert="horz" wrap="square" lIns="0" tIns="45720" rIns="0" bIns="45720" rtlCol="0" anchor="t" anchorCtr="0">
            <a:spAutoFit/>
          </a:bodyPr>
          <a:lstStyle/>
          <a:p>
            <a:r>
              <a:rPr lang="en-US"/>
              <a:t>Click to edit Master title style</a:t>
            </a:r>
          </a:p>
        </p:txBody>
      </p:sp>
      <p:sp>
        <p:nvSpPr>
          <p:cNvPr id="3" name="Text Placeholder 2"/>
          <p:cNvSpPr>
            <a:spLocks noGrp="1"/>
          </p:cNvSpPr>
          <p:nvPr>
            <p:ph type="body" idx="1"/>
          </p:nvPr>
        </p:nvSpPr>
        <p:spPr>
          <a:xfrm>
            <a:off x="228600" y="1143000"/>
            <a:ext cx="11704320" cy="1892826"/>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566160" y="6473039"/>
            <a:ext cx="5029200" cy="184666"/>
          </a:xfrm>
          <a:prstGeom prst="rect">
            <a:avLst/>
          </a:prstGeom>
        </p:spPr>
        <p:txBody>
          <a:bodyPr vert="horz" lIns="0" tIns="0" rIns="0" bIns="0" rtlCol="0" anchor="b" anchorCtr="0">
            <a:spAutoFit/>
          </a:bodyPr>
          <a:lstStyle>
            <a:lvl1pPr>
              <a:defRPr lang="en-US" sz="1200" smtClean="0">
                <a:solidFill>
                  <a:schemeClr val="tx1"/>
                </a:solidFill>
              </a:defRPr>
            </a:lvl1pPr>
          </a:lstStyle>
          <a:p>
            <a:pPr algn="ctr"/>
            <a:r>
              <a:rPr lang="en-CA"/>
              <a:t>CONFIDENTIAL</a:t>
            </a:r>
          </a:p>
        </p:txBody>
      </p:sp>
      <p:sp>
        <p:nvSpPr>
          <p:cNvPr id="6" name="Slide Number Placeholder 5"/>
          <p:cNvSpPr>
            <a:spLocks noGrp="1"/>
          </p:cNvSpPr>
          <p:nvPr>
            <p:ph type="sldNum" sz="quarter" idx="4"/>
          </p:nvPr>
        </p:nvSpPr>
        <p:spPr>
          <a:xfrm>
            <a:off x="9189719" y="6473039"/>
            <a:ext cx="2743200" cy="184666"/>
          </a:xfrm>
          <a:prstGeom prst="rect">
            <a:avLst/>
          </a:prstGeom>
        </p:spPr>
        <p:txBody>
          <a:bodyPr vert="horz" lIns="0" tIns="0" rIns="0" bIns="0" rtlCol="0" anchor="b" anchorCtr="0">
            <a:spAutoFit/>
          </a:bodyPr>
          <a:lstStyle>
            <a:lvl1pPr algn="r">
              <a:defRPr sz="1200">
                <a:solidFill>
                  <a:schemeClr val="tx1"/>
                </a:solidFill>
              </a:defRPr>
            </a:lvl1pPr>
          </a:lstStyle>
          <a:p>
            <a:fld id="{98834F8B-9DBE-4684-A222-1DB2782FF993}" type="slidenum">
              <a:rPr lang="en-US" smtClean="0"/>
              <a:pPr/>
              <a:t>‹N°›</a:t>
            </a:fld>
            <a:endParaRPr lang="en-US"/>
          </a:p>
        </p:txBody>
      </p:sp>
    </p:spTree>
    <p:extLst>
      <p:ext uri="{BB962C8B-B14F-4D97-AF65-F5344CB8AC3E}">
        <p14:creationId xmlns:p14="http://schemas.microsoft.com/office/powerpoint/2010/main" val="648647405"/>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75" r:id="rId3"/>
    <p:sldLayoutId id="2147483666" r:id="rId4"/>
    <p:sldLayoutId id="2147483676" r:id="rId5"/>
    <p:sldLayoutId id="2147483793" r:id="rId6"/>
    <p:sldLayoutId id="2147483664" r:id="rId7"/>
    <p:sldLayoutId id="2147483732" r:id="rId8"/>
    <p:sldLayoutId id="2147483677" r:id="rId9"/>
    <p:sldLayoutId id="2147483665" r:id="rId10"/>
    <p:sldLayoutId id="2147483667" r:id="rId11"/>
    <p:sldLayoutId id="2147483805" r:id="rId12"/>
    <p:sldLayoutId id="2147483807" r:id="rId13"/>
    <p:sldLayoutId id="2147483808" r:id="rId14"/>
    <p:sldLayoutId id="2147483809" r:id="rId15"/>
    <p:sldLayoutId id="2147483815" r:id="rId16"/>
    <p:sldLayoutId id="2147483819" r:id="rId17"/>
    <p:sldLayoutId id="2147483821" r:id="rId18"/>
    <p:sldLayoutId id="2147483822" r:id="rId19"/>
    <p:sldLayoutId id="2147483823" r:id="rId20"/>
  </p:sldLayoutIdLst>
  <p:hf hdr="0"/>
  <p:txStyles>
    <p:titleStyle>
      <a:lvl1pPr algn="l" defTabSz="1219140" rtl="0" eaLnBrk="1" latinLnBrk="0" hangingPunct="1">
        <a:lnSpc>
          <a:spcPct val="100000"/>
        </a:lnSpc>
        <a:spcBef>
          <a:spcPct val="0"/>
        </a:spcBef>
        <a:buNone/>
        <a:defRPr sz="2400" b="1" kern="1200" cap="none" baseline="0">
          <a:solidFill>
            <a:schemeClr val="accent5"/>
          </a:solidFill>
          <a:latin typeface="+mj-lt"/>
          <a:ea typeface="+mj-ea"/>
          <a:cs typeface="+mj-cs"/>
        </a:defRPr>
      </a:lvl1pPr>
    </p:titleStyle>
    <p:bodyStyle>
      <a:lvl1pPr marL="0" indent="0" algn="l" defTabSz="1219140" rtl="0" eaLnBrk="1" latinLnBrk="0" hangingPunct="1">
        <a:lnSpc>
          <a:spcPct val="100000"/>
        </a:lnSpc>
        <a:spcBef>
          <a:spcPts val="1200"/>
        </a:spcBef>
        <a:spcAft>
          <a:spcPts val="600"/>
        </a:spcAft>
        <a:buFont typeface="Arial" panose="020B0604020202020204" pitchFamily="34" charset="0"/>
        <a:buNone/>
        <a:defRPr sz="2000" b="0" kern="1200">
          <a:solidFill>
            <a:schemeClr val="accent5"/>
          </a:solidFill>
          <a:latin typeface="+mn-lt"/>
          <a:ea typeface="+mn-ea"/>
          <a:cs typeface="+mn-cs"/>
        </a:defRPr>
      </a:lvl1pPr>
      <a:lvl2pPr marL="228600" indent="-228600" algn="l" defTabSz="1219140" rtl="0" eaLnBrk="1" latinLnBrk="0" hangingPunct="1">
        <a:lnSpc>
          <a:spcPct val="100000"/>
        </a:lnSpc>
        <a:spcBef>
          <a:spcPts val="600"/>
        </a:spcBef>
        <a:spcAft>
          <a:spcPts val="0"/>
        </a:spcAft>
        <a:buClr>
          <a:schemeClr val="tx1"/>
        </a:buClr>
        <a:buFont typeface="Arial" panose="020B0604020202020204" pitchFamily="34" charset="0"/>
        <a:buChar char="•"/>
        <a:tabLst/>
        <a:defRPr sz="1800" kern="1200">
          <a:solidFill>
            <a:schemeClr val="tx1"/>
          </a:solidFill>
          <a:latin typeface="+mn-lt"/>
          <a:ea typeface="+mn-ea"/>
          <a:cs typeface="+mn-cs"/>
        </a:defRPr>
      </a:lvl2pPr>
      <a:lvl3pPr marL="457200" indent="-228600" algn="l" defTabSz="1219140" rtl="0" eaLnBrk="1" latinLnBrk="0" hangingPunct="1">
        <a:lnSpc>
          <a:spcPct val="100000"/>
        </a:lnSpc>
        <a:spcBef>
          <a:spcPts val="600"/>
        </a:spcBef>
        <a:spcAft>
          <a:spcPts val="0"/>
        </a:spcAft>
        <a:buClr>
          <a:schemeClr val="tx1"/>
        </a:buClr>
        <a:buFont typeface="Arial" panose="020B0604020202020204" pitchFamily="34" charset="0"/>
        <a:buChar char="•"/>
        <a:tabLst/>
        <a:defRPr sz="1800" kern="1200">
          <a:solidFill>
            <a:schemeClr val="tx1"/>
          </a:solidFill>
          <a:latin typeface="+mn-lt"/>
          <a:ea typeface="+mn-ea"/>
          <a:cs typeface="+mn-cs"/>
        </a:defRPr>
      </a:lvl3pPr>
      <a:lvl4pPr marL="685800" indent="-228600" algn="l" defTabSz="1219140" rtl="0" eaLnBrk="1" latinLnBrk="0" hangingPunct="1">
        <a:lnSpc>
          <a:spcPct val="100000"/>
        </a:lnSpc>
        <a:spcBef>
          <a:spcPts val="600"/>
        </a:spcBef>
        <a:spcAft>
          <a:spcPts val="0"/>
        </a:spcAft>
        <a:buClr>
          <a:schemeClr val="tx1"/>
        </a:buClr>
        <a:buFont typeface="Arial" panose="020B0604020202020204" pitchFamily="34" charset="0"/>
        <a:buChar char="•"/>
        <a:tabLst/>
        <a:defRPr sz="1800" kern="1200">
          <a:solidFill>
            <a:schemeClr val="tx1"/>
          </a:solidFill>
          <a:latin typeface="+mn-lt"/>
          <a:ea typeface="+mn-ea"/>
          <a:cs typeface="+mn-cs"/>
        </a:defRPr>
      </a:lvl4pPr>
      <a:lvl5pPr marL="914400" indent="-228600" algn="l" defTabSz="1219140" rtl="0" eaLnBrk="1" latinLnBrk="0" hangingPunct="1">
        <a:lnSpc>
          <a:spcPct val="100000"/>
        </a:lnSpc>
        <a:spcBef>
          <a:spcPts val="600"/>
        </a:spcBef>
        <a:spcAft>
          <a:spcPts val="0"/>
        </a:spcAft>
        <a:buClr>
          <a:schemeClr val="tx1"/>
        </a:buClr>
        <a:buFont typeface="Arial" panose="020B0604020202020204" pitchFamily="34" charset="0"/>
        <a:buChar char="•"/>
        <a:tabLst/>
        <a:defRPr sz="18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2" userDrawn="1">
          <p15:clr>
            <a:srgbClr val="F26B43"/>
          </p15:clr>
        </p15:guide>
        <p15:guide id="4" pos="7526" userDrawn="1">
          <p15:clr>
            <a:srgbClr val="F26B43"/>
          </p15:clr>
        </p15:guide>
        <p15:guide id="5" orient="horz" pos="144" userDrawn="1">
          <p15:clr>
            <a:srgbClr val="F26B43"/>
          </p15:clr>
        </p15:guide>
        <p15:guide id="6" orient="horz" pos="4176" userDrawn="1">
          <p15:clr>
            <a:srgbClr val="F26B43"/>
          </p15:clr>
        </p15:guide>
        <p15:guide id="8" pos="3696" userDrawn="1">
          <p15:clr>
            <a:srgbClr val="F26B43"/>
          </p15:clr>
        </p15:guide>
        <p15:guide id="9" pos="3984" userDrawn="1">
          <p15:clr>
            <a:srgbClr val="F26B43"/>
          </p15:clr>
        </p15:guide>
        <p15:guide id="10" orient="horz" pos="3744" userDrawn="1">
          <p15:clr>
            <a:srgbClr val="F26B43"/>
          </p15:clr>
        </p15:guide>
        <p15:guide id="11" orient="horz" pos="720" userDrawn="1">
          <p15:clr>
            <a:srgbClr val="F26B43"/>
          </p15:clr>
        </p15:guide>
        <p15:guide id="12" pos="2540" userDrawn="1">
          <p15:clr>
            <a:srgbClr val="F26B43"/>
          </p15:clr>
        </p15:guide>
        <p15:guide id="13" pos="27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DA7CC-CA51-4A92-815B-92BCD1F5CE41}"/>
              </a:ext>
            </a:extLst>
          </p:cNvPr>
          <p:cNvSpPr>
            <a:spLocks noGrp="1"/>
          </p:cNvSpPr>
          <p:nvPr>
            <p:ph type="title"/>
          </p:nvPr>
        </p:nvSpPr>
        <p:spPr>
          <a:xfrm>
            <a:off x="228600" y="228600"/>
            <a:ext cx="11704320" cy="463846"/>
          </a:xfrm>
          <a:prstGeom prst="rect">
            <a:avLst/>
          </a:prstGeom>
        </p:spPr>
        <p:txBody>
          <a:bodyPr vert="horz" lIns="0" tIns="46800" rIns="0" bIns="46800" rtlCol="0" anchor="t" anchorCtr="0">
            <a:sp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C29F96C-9014-4CEE-AB46-B2D431844B26}"/>
              </a:ext>
            </a:extLst>
          </p:cNvPr>
          <p:cNvSpPr>
            <a:spLocks noGrp="1"/>
          </p:cNvSpPr>
          <p:nvPr>
            <p:ph type="body" idx="1"/>
          </p:nvPr>
        </p:nvSpPr>
        <p:spPr>
          <a:xfrm>
            <a:off x="228600" y="1143000"/>
            <a:ext cx="11704320" cy="1920655"/>
          </a:xfrm>
          <a:prstGeom prst="rect">
            <a:avLst/>
          </a:prstGeom>
        </p:spPr>
        <p:txBody>
          <a:bodyPr vert="horz" lIns="0" tIns="46800" rIns="0" bIns="4680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F2B6D6BF-FE77-4B8F-A417-8B5BD653246C}"/>
              </a:ext>
            </a:extLst>
          </p:cNvPr>
          <p:cNvSpPr>
            <a:spLocks noGrp="1"/>
          </p:cNvSpPr>
          <p:nvPr>
            <p:ph type="ftr" sz="quarter" idx="3"/>
          </p:nvPr>
        </p:nvSpPr>
        <p:spPr>
          <a:xfrm>
            <a:off x="3566160" y="6473039"/>
            <a:ext cx="5029200" cy="184666"/>
          </a:xfrm>
          <a:prstGeom prst="rect">
            <a:avLst/>
          </a:prstGeom>
        </p:spPr>
        <p:txBody>
          <a:bodyPr vert="horz" lIns="0" tIns="0" rIns="0" bIns="0" rtlCol="0" anchor="b" anchorCtr="0">
            <a:spAutoFit/>
          </a:bodyPr>
          <a:lstStyle>
            <a:lvl1pPr algn="ctr">
              <a:defRPr sz="1200">
                <a:solidFill>
                  <a:schemeClr val="tx2"/>
                </a:solidFill>
              </a:defRPr>
            </a:lvl1pPr>
          </a:lstStyle>
          <a:p>
            <a:r>
              <a:rPr lang="en-CA"/>
              <a:t>CONFIDENTIAL</a:t>
            </a:r>
          </a:p>
        </p:txBody>
      </p:sp>
      <p:sp>
        <p:nvSpPr>
          <p:cNvPr id="6" name="Slide Number Placeholder 5">
            <a:extLst>
              <a:ext uri="{FF2B5EF4-FFF2-40B4-BE49-F238E27FC236}">
                <a16:creationId xmlns:a16="http://schemas.microsoft.com/office/drawing/2014/main" id="{327B0AE0-33A9-43EC-B362-C0EAB1F518F2}"/>
              </a:ext>
            </a:extLst>
          </p:cNvPr>
          <p:cNvSpPr>
            <a:spLocks noGrp="1"/>
          </p:cNvSpPr>
          <p:nvPr>
            <p:ph type="sldNum" sz="quarter" idx="4"/>
          </p:nvPr>
        </p:nvSpPr>
        <p:spPr>
          <a:xfrm>
            <a:off x="9189720" y="6473039"/>
            <a:ext cx="2743200" cy="184666"/>
          </a:xfrm>
          <a:prstGeom prst="rect">
            <a:avLst/>
          </a:prstGeom>
        </p:spPr>
        <p:txBody>
          <a:bodyPr vert="horz" lIns="0" tIns="0" rIns="0" bIns="0" rtlCol="0" anchor="b" anchorCtr="0">
            <a:spAutoFit/>
          </a:bodyPr>
          <a:lstStyle>
            <a:lvl1pPr algn="r">
              <a:defRPr sz="1200">
                <a:solidFill>
                  <a:schemeClr val="tx2"/>
                </a:solidFill>
              </a:defRPr>
            </a:lvl1pPr>
          </a:lstStyle>
          <a:p>
            <a:fld id="{2F1C8315-5073-42E3-885D-8F4D927C3138}" type="slidenum">
              <a:rPr lang="en-CA" smtClean="0"/>
              <a:pPr/>
              <a:t>‹N°›</a:t>
            </a:fld>
            <a:endParaRPr lang="en-CA"/>
          </a:p>
        </p:txBody>
      </p:sp>
    </p:spTree>
    <p:extLst>
      <p:ext uri="{BB962C8B-B14F-4D97-AF65-F5344CB8AC3E}">
        <p14:creationId xmlns:p14="http://schemas.microsoft.com/office/powerpoint/2010/main" val="1863823792"/>
      </p:ext>
    </p:extLst>
  </p:cSld>
  <p:clrMap bg1="lt1" tx1="dk1" bg2="lt2" tx2="dk2" accent1="accent1" accent2="accent2" accent3="accent3" accent4="accent4" accent5="accent5" accent6="accent6" hlink="hlink" folHlink="folHlink"/>
  <p:sldLayoutIdLst>
    <p:sldLayoutId id="2147483674" r:id="rId1"/>
    <p:sldLayoutId id="2147483731" r:id="rId2"/>
    <p:sldLayoutId id="2147483733" r:id="rId3"/>
    <p:sldLayoutId id="2147483730" r:id="rId4"/>
    <p:sldLayoutId id="2147483729" r:id="rId5"/>
    <p:sldLayoutId id="2147483767" r:id="rId6"/>
    <p:sldLayoutId id="2147483797" r:id="rId7"/>
    <p:sldLayoutId id="2147483798" r:id="rId8"/>
  </p:sldLayoutIdLst>
  <p:hf hdr="0"/>
  <p:txStyles>
    <p:titleStyle>
      <a:lvl1pPr algn="l" defTabSz="1219140" rtl="0" eaLnBrk="1" latinLnBrk="0" hangingPunct="1">
        <a:lnSpc>
          <a:spcPct val="100000"/>
        </a:lnSpc>
        <a:spcBef>
          <a:spcPct val="0"/>
        </a:spcBef>
        <a:buNone/>
        <a:defRPr sz="2400" b="1" kern="1200">
          <a:solidFill>
            <a:schemeClr val="accent5"/>
          </a:solidFill>
          <a:latin typeface="+mj-lt"/>
          <a:ea typeface="+mj-ea"/>
          <a:cs typeface="+mj-cs"/>
        </a:defRPr>
      </a:lvl1pPr>
    </p:titleStyle>
    <p:bodyStyle>
      <a:lvl1pPr marL="0" indent="0" algn="l" defTabSz="1219140" rtl="0" eaLnBrk="1" latinLnBrk="0" hangingPunct="1">
        <a:lnSpc>
          <a:spcPct val="100000"/>
        </a:lnSpc>
        <a:spcBef>
          <a:spcPts val="1200"/>
        </a:spcBef>
        <a:spcAft>
          <a:spcPts val="600"/>
        </a:spcAft>
        <a:buFont typeface="Arial" panose="020B0604020202020204" pitchFamily="34" charset="0"/>
        <a:buNone/>
        <a:defRPr sz="2000" kern="1200">
          <a:solidFill>
            <a:schemeClr val="accent5"/>
          </a:solidFill>
          <a:latin typeface="+mn-lt"/>
          <a:ea typeface="+mn-ea"/>
          <a:cs typeface="+mn-cs"/>
        </a:defRPr>
      </a:lvl1pPr>
      <a:lvl2pPr marL="2286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4572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3pPr>
      <a:lvl4pPr marL="6858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9144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2" userDrawn="1">
          <p15:clr>
            <a:srgbClr val="F26B43"/>
          </p15:clr>
        </p15:guide>
        <p15:guide id="4" pos="752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27E7A4-4121-4DBA-B3E8-CB261159FD52}"/>
              </a:ext>
            </a:extLst>
          </p:cNvPr>
          <p:cNvSpPr>
            <a:spLocks noGrp="1"/>
          </p:cNvSpPr>
          <p:nvPr>
            <p:ph type="title"/>
          </p:nvPr>
        </p:nvSpPr>
        <p:spPr>
          <a:xfrm>
            <a:off x="228600" y="228600"/>
            <a:ext cx="11704320" cy="461665"/>
          </a:xfrm>
          <a:prstGeom prst="rect">
            <a:avLst/>
          </a:prstGeom>
        </p:spPr>
        <p:txBody>
          <a:bodyPr vert="horz" lIns="0" tIns="45720" rIns="0" bIns="45720" rtlCol="0" anchor="t" anchorCtr="0">
            <a:sp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311A02-035B-4E65-BD03-DFB5B0B98E7B}"/>
              </a:ext>
            </a:extLst>
          </p:cNvPr>
          <p:cNvSpPr>
            <a:spLocks noGrp="1"/>
          </p:cNvSpPr>
          <p:nvPr>
            <p:ph type="body" idx="1"/>
          </p:nvPr>
        </p:nvSpPr>
        <p:spPr>
          <a:xfrm>
            <a:off x="228600" y="1143000"/>
            <a:ext cx="11704320" cy="1892826"/>
          </a:xfrm>
          <a:prstGeom prst="rect">
            <a:avLst/>
          </a:prstGeom>
        </p:spPr>
        <p:txBody>
          <a:bodyPr vert="horz" lIns="0" tIns="45720" rIns="0" bIns="4572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0512C887-D509-4944-AB1B-D0D7B931FCDE}"/>
              </a:ext>
            </a:extLst>
          </p:cNvPr>
          <p:cNvSpPr>
            <a:spLocks noGrp="1"/>
          </p:cNvSpPr>
          <p:nvPr>
            <p:ph type="ftr" sz="quarter" idx="3"/>
          </p:nvPr>
        </p:nvSpPr>
        <p:spPr>
          <a:xfrm>
            <a:off x="3566160" y="6473039"/>
            <a:ext cx="5029200" cy="184666"/>
          </a:xfrm>
          <a:prstGeom prst="rect">
            <a:avLst/>
          </a:prstGeom>
        </p:spPr>
        <p:txBody>
          <a:bodyPr vert="horz" lIns="0" tIns="0" rIns="0" bIns="0" rtlCol="0" anchor="b" anchorCtr="0">
            <a:spAutoFit/>
          </a:bodyPr>
          <a:lstStyle>
            <a:lvl1pPr algn="ctr">
              <a:defRPr sz="1200">
                <a:solidFill>
                  <a:schemeClr val="tx2"/>
                </a:solidFill>
              </a:defRPr>
            </a:lvl1pPr>
          </a:lstStyle>
          <a:p>
            <a:r>
              <a:rPr lang="en-CA"/>
              <a:t>CONFIDENTIAL</a:t>
            </a:r>
          </a:p>
        </p:txBody>
      </p:sp>
      <p:sp>
        <p:nvSpPr>
          <p:cNvPr id="6" name="Slide Number Placeholder 5">
            <a:extLst>
              <a:ext uri="{FF2B5EF4-FFF2-40B4-BE49-F238E27FC236}">
                <a16:creationId xmlns:a16="http://schemas.microsoft.com/office/drawing/2014/main" id="{3BC794A8-B9A1-405D-84D2-CB223CBFC2D2}"/>
              </a:ext>
            </a:extLst>
          </p:cNvPr>
          <p:cNvSpPr>
            <a:spLocks noGrp="1"/>
          </p:cNvSpPr>
          <p:nvPr>
            <p:ph type="sldNum" sz="quarter" idx="4"/>
          </p:nvPr>
        </p:nvSpPr>
        <p:spPr>
          <a:xfrm>
            <a:off x="9189720" y="6473039"/>
            <a:ext cx="2743200" cy="184666"/>
          </a:xfrm>
          <a:prstGeom prst="rect">
            <a:avLst/>
          </a:prstGeom>
        </p:spPr>
        <p:txBody>
          <a:bodyPr vert="horz" lIns="0" tIns="0" rIns="0" bIns="0" rtlCol="0" anchor="b" anchorCtr="0">
            <a:spAutoFit/>
          </a:bodyPr>
          <a:lstStyle>
            <a:lvl1pPr algn="r">
              <a:defRPr sz="1200">
                <a:solidFill>
                  <a:schemeClr val="tx2"/>
                </a:solidFill>
              </a:defRPr>
            </a:lvl1pPr>
          </a:lstStyle>
          <a:p>
            <a:fld id="{A271D44B-3DEB-4ECF-B345-E1DEDD216724}" type="slidenum">
              <a:rPr lang="en-CA" smtClean="0"/>
              <a:pPr/>
              <a:t>‹N°›</a:t>
            </a:fld>
            <a:endParaRPr lang="en-CA"/>
          </a:p>
        </p:txBody>
      </p:sp>
    </p:spTree>
    <p:extLst>
      <p:ext uri="{BB962C8B-B14F-4D97-AF65-F5344CB8AC3E}">
        <p14:creationId xmlns:p14="http://schemas.microsoft.com/office/powerpoint/2010/main" val="3441687895"/>
      </p:ext>
    </p:extLst>
  </p:cSld>
  <p:clrMap bg1="lt1" tx1="dk1" bg2="lt2" tx2="dk2" accent1="accent1" accent2="accent2" accent3="accent3" accent4="accent4" accent5="accent5" accent6="accent6" hlink="hlink" folHlink="folHlink"/>
  <p:sldLayoutIdLst>
    <p:sldLayoutId id="2147483792" r:id="rId1"/>
    <p:sldLayoutId id="2147483762" r:id="rId2"/>
    <p:sldLayoutId id="2147483763" r:id="rId3"/>
    <p:sldLayoutId id="2147483791" r:id="rId4"/>
    <p:sldLayoutId id="2147483765" r:id="rId5"/>
    <p:sldLayoutId id="2147483766" r:id="rId6"/>
    <p:sldLayoutId id="2147483787" r:id="rId7"/>
    <p:sldLayoutId id="2147483778" r:id="rId8"/>
    <p:sldLayoutId id="2147483777" r:id="rId9"/>
    <p:sldLayoutId id="2147483776" r:id="rId10"/>
    <p:sldLayoutId id="2147483786" r:id="rId11"/>
    <p:sldLayoutId id="2147483775" r:id="rId12"/>
    <p:sldLayoutId id="2147483772" r:id="rId13"/>
    <p:sldLayoutId id="2147483794" r:id="rId14"/>
    <p:sldLayoutId id="2147483795" r:id="rId15"/>
    <p:sldLayoutId id="2147483811" r:id="rId16"/>
    <p:sldLayoutId id="2147483816" r:id="rId17"/>
    <p:sldLayoutId id="2147483817" r:id="rId18"/>
    <p:sldLayoutId id="2147483820" r:id="rId19"/>
    <p:sldLayoutId id="2147483824" r:id="rId20"/>
  </p:sldLayoutIdLst>
  <p:hf hdr="0"/>
  <p:txStyles>
    <p:titleStyle>
      <a:lvl1pPr algn="l" defTabSz="1219140" rtl="0" eaLnBrk="1" latinLnBrk="0" hangingPunct="1">
        <a:lnSpc>
          <a:spcPct val="100000"/>
        </a:lnSpc>
        <a:spcBef>
          <a:spcPct val="0"/>
        </a:spcBef>
        <a:buNone/>
        <a:defRPr sz="2400" b="1" kern="1200">
          <a:solidFill>
            <a:schemeClr val="accent5"/>
          </a:solidFill>
          <a:latin typeface="+mj-lt"/>
          <a:ea typeface="+mj-ea"/>
          <a:cs typeface="+mj-cs"/>
        </a:defRPr>
      </a:lvl1pPr>
    </p:titleStyle>
    <p:bodyStyle>
      <a:lvl1pPr marL="0" indent="0" algn="l" defTabSz="1219140" rtl="0" eaLnBrk="1" latinLnBrk="0" hangingPunct="1">
        <a:lnSpc>
          <a:spcPct val="100000"/>
        </a:lnSpc>
        <a:spcBef>
          <a:spcPts val="1200"/>
        </a:spcBef>
        <a:spcAft>
          <a:spcPts val="600"/>
        </a:spcAft>
        <a:buFont typeface="Arial" panose="020B0604020202020204" pitchFamily="34" charset="0"/>
        <a:buNone/>
        <a:defRPr sz="2000" kern="1200">
          <a:solidFill>
            <a:schemeClr val="accent5"/>
          </a:solidFill>
          <a:latin typeface="+mn-lt"/>
          <a:ea typeface="+mn-ea"/>
          <a:cs typeface="+mn-cs"/>
        </a:defRPr>
      </a:lvl1pPr>
      <a:lvl2pPr marL="2286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4572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3pPr>
      <a:lvl4pPr marL="6858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9144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2" userDrawn="1">
          <p15:clr>
            <a:srgbClr val="F26B43"/>
          </p15:clr>
        </p15:guide>
        <p15:guide id="4" pos="75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570C-88DE-43B9-82C4-BCCEE5CA813A}"/>
              </a:ext>
            </a:extLst>
          </p:cNvPr>
          <p:cNvSpPr>
            <a:spLocks noGrp="1"/>
          </p:cNvSpPr>
          <p:nvPr>
            <p:ph type="title"/>
          </p:nvPr>
        </p:nvSpPr>
        <p:spPr>
          <a:xfrm>
            <a:off x="228600" y="2743200"/>
            <a:ext cx="10972800" cy="498598"/>
          </a:xfrm>
          <a:prstGeom prst="rect">
            <a:avLst/>
          </a:prstGeom>
        </p:spPr>
        <p:txBody>
          <a:bodyPr vert="horz" lIns="0" tIns="0" rIns="0" bIns="0" rtlCol="0" anchor="b" anchorCtr="0">
            <a:sp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5E1B1C7-D2F5-4559-A08A-2FA4CAF419FE}"/>
              </a:ext>
            </a:extLst>
          </p:cNvPr>
          <p:cNvSpPr>
            <a:spLocks noGrp="1"/>
          </p:cNvSpPr>
          <p:nvPr>
            <p:ph type="body" idx="1"/>
          </p:nvPr>
        </p:nvSpPr>
        <p:spPr>
          <a:xfrm>
            <a:off x="228600" y="3383280"/>
            <a:ext cx="10972800" cy="332399"/>
          </a:xfrm>
          <a:prstGeom prst="rect">
            <a:avLst/>
          </a:prstGeom>
        </p:spPr>
        <p:txBody>
          <a:bodyPr vert="horz" lIns="0" tIns="0" rIns="0" bIns="0" rtlCol="0" anchor="t" anchorCtr="0">
            <a:spAutoFit/>
          </a:bodyPr>
          <a:lstStyle/>
          <a:p>
            <a:pPr lvl="0"/>
            <a:r>
              <a:rPr lang="en-US"/>
              <a:t>Click to edit Master text styles</a:t>
            </a:r>
            <a:endParaRPr lang="en-CA"/>
          </a:p>
        </p:txBody>
      </p:sp>
      <p:sp>
        <p:nvSpPr>
          <p:cNvPr id="4" name="Date Placeholder 3">
            <a:extLst>
              <a:ext uri="{FF2B5EF4-FFF2-40B4-BE49-F238E27FC236}">
                <a16:creationId xmlns:a16="http://schemas.microsoft.com/office/drawing/2014/main" id="{A750C1C0-F747-4E64-8B01-98203D310D5E}"/>
              </a:ext>
            </a:extLst>
          </p:cNvPr>
          <p:cNvSpPr>
            <a:spLocks noGrp="1"/>
          </p:cNvSpPr>
          <p:nvPr>
            <p:ph type="dt" sz="half" idx="2"/>
          </p:nvPr>
        </p:nvSpPr>
        <p:spPr>
          <a:xfrm>
            <a:off x="228600" y="4572000"/>
            <a:ext cx="10972800" cy="246221"/>
          </a:xfrm>
          <a:prstGeom prst="rect">
            <a:avLst/>
          </a:prstGeom>
        </p:spPr>
        <p:txBody>
          <a:bodyPr vert="horz" lIns="0" tIns="0" rIns="0" bIns="0" rtlCol="0" anchor="t" anchorCtr="0">
            <a:spAutoFit/>
          </a:bodyPr>
          <a:lstStyle>
            <a:lvl1pPr algn="l">
              <a:defRPr sz="1600">
                <a:solidFill>
                  <a:schemeClr val="accent5"/>
                </a:solidFill>
              </a:defRPr>
            </a:lvl1pPr>
          </a:lstStyle>
          <a:p>
            <a:r>
              <a:rPr lang="en-US"/>
              <a:t>[Month] [Day], [Year]</a:t>
            </a:r>
            <a:endParaRPr lang="en-CA"/>
          </a:p>
        </p:txBody>
      </p:sp>
      <p:sp>
        <p:nvSpPr>
          <p:cNvPr id="5" name="Footer Placeholder 4">
            <a:extLst>
              <a:ext uri="{FF2B5EF4-FFF2-40B4-BE49-F238E27FC236}">
                <a16:creationId xmlns:a16="http://schemas.microsoft.com/office/drawing/2014/main" id="{0508B36B-76F3-44CB-A5CB-D686A8E01898}"/>
              </a:ext>
            </a:extLst>
          </p:cNvPr>
          <p:cNvSpPr>
            <a:spLocks noGrp="1"/>
          </p:cNvSpPr>
          <p:nvPr>
            <p:ph type="ftr" sz="quarter" idx="3"/>
          </p:nvPr>
        </p:nvSpPr>
        <p:spPr>
          <a:xfrm>
            <a:off x="3576000" y="6473039"/>
            <a:ext cx="4992000" cy="184666"/>
          </a:xfrm>
          <a:prstGeom prst="rect">
            <a:avLst/>
          </a:prstGeom>
        </p:spPr>
        <p:txBody>
          <a:bodyPr vert="horz" lIns="0" tIns="0" rIns="0" bIns="0" rtlCol="0" anchor="b" anchorCtr="0">
            <a:spAutoFit/>
          </a:bodyPr>
          <a:lstStyle>
            <a:lvl1pPr algn="ctr">
              <a:defRPr sz="1200">
                <a:solidFill>
                  <a:schemeClr val="tx2"/>
                </a:solidFill>
              </a:defRPr>
            </a:lvl1pPr>
          </a:lstStyle>
          <a:p>
            <a:r>
              <a:rPr lang="en-CA"/>
              <a:t>CONFIDENTIAL</a:t>
            </a:r>
          </a:p>
        </p:txBody>
      </p:sp>
    </p:spTree>
    <p:extLst>
      <p:ext uri="{BB962C8B-B14F-4D97-AF65-F5344CB8AC3E}">
        <p14:creationId xmlns:p14="http://schemas.microsoft.com/office/powerpoint/2010/main" val="2416329061"/>
      </p:ext>
    </p:extLst>
  </p:cSld>
  <p:clrMap bg1="lt1" tx1="dk1" bg2="lt2" tx2="dk2" accent1="accent1" accent2="accent2" accent3="accent3" accent4="accent4" accent5="accent5" accent6="accent6" hlink="hlink" folHlink="folHlink"/>
  <p:sldLayoutIdLst>
    <p:sldLayoutId id="2147483661" r:id="rId1"/>
    <p:sldLayoutId id="2147483804" r:id="rId2"/>
    <p:sldLayoutId id="2147483734" r:id="rId3"/>
    <p:sldLayoutId id="2147483740" r:id="rId4"/>
    <p:sldLayoutId id="2147483782" r:id="rId5"/>
    <p:sldLayoutId id="2147483741" r:id="rId6"/>
    <p:sldLayoutId id="2147483742" r:id="rId7"/>
    <p:sldLayoutId id="2147483745" r:id="rId8"/>
    <p:sldLayoutId id="2147483783" r:id="rId9"/>
    <p:sldLayoutId id="2147483743" r:id="rId10"/>
    <p:sldLayoutId id="2147483744" r:id="rId11"/>
    <p:sldLayoutId id="2147483806" r:id="rId12"/>
  </p:sldLayoutIdLst>
  <p:hf hdr="0"/>
  <p:txStyles>
    <p:titleStyle>
      <a:lvl1pPr algn="l" defTabSz="1219140" rtl="0" eaLnBrk="1" latinLnBrk="0" hangingPunct="1">
        <a:lnSpc>
          <a:spcPct val="90000"/>
        </a:lnSpc>
        <a:spcBef>
          <a:spcPct val="0"/>
        </a:spcBef>
        <a:buNone/>
        <a:defRPr sz="3600" b="1" kern="1200">
          <a:solidFill>
            <a:schemeClr val="accent5"/>
          </a:solidFill>
          <a:latin typeface="+mj-lt"/>
          <a:ea typeface="+mj-ea"/>
          <a:cs typeface="+mj-cs"/>
        </a:defRPr>
      </a:lvl1pPr>
    </p:titleStyle>
    <p:bodyStyle>
      <a:lvl1pPr marL="0" indent="0" algn="l" defTabSz="1219140" rtl="0" eaLnBrk="1" latinLnBrk="0" hangingPunct="1">
        <a:lnSpc>
          <a:spcPct val="90000"/>
        </a:lnSpc>
        <a:spcBef>
          <a:spcPts val="1333"/>
        </a:spcBef>
        <a:buFont typeface="Arial" panose="020B0604020202020204" pitchFamily="34" charset="0"/>
        <a:buNone/>
        <a:defRPr sz="2400" kern="1200">
          <a:solidFill>
            <a:schemeClr val="accent5"/>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2" userDrawn="1">
          <p15:clr>
            <a:srgbClr val="F26B43"/>
          </p15:clr>
        </p15:guide>
        <p15:guide id="4" pos="752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08E72-4C28-403C-874C-5588F5947F19}"/>
              </a:ext>
            </a:extLst>
          </p:cNvPr>
          <p:cNvSpPr>
            <a:spLocks noGrp="1"/>
          </p:cNvSpPr>
          <p:nvPr>
            <p:ph type="title"/>
          </p:nvPr>
        </p:nvSpPr>
        <p:spPr>
          <a:xfrm>
            <a:off x="228600" y="2743200"/>
            <a:ext cx="10515600" cy="593112"/>
          </a:xfrm>
          <a:prstGeom prst="rect">
            <a:avLst/>
          </a:prstGeom>
        </p:spPr>
        <p:txBody>
          <a:bodyPr vert="horz" lIns="0" tIns="46800" rIns="0" bIns="46800" rtlCol="0" anchor="b" anchorCtr="0">
            <a:sp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6A2DC45-460A-4CC7-8C42-CFD1A62AAD2F}"/>
              </a:ext>
            </a:extLst>
          </p:cNvPr>
          <p:cNvSpPr>
            <a:spLocks noGrp="1"/>
          </p:cNvSpPr>
          <p:nvPr>
            <p:ph type="body" idx="1"/>
          </p:nvPr>
        </p:nvSpPr>
        <p:spPr>
          <a:xfrm>
            <a:off x="228600" y="3383280"/>
            <a:ext cx="10515600" cy="426913"/>
          </a:xfrm>
          <a:prstGeom prst="rect">
            <a:avLst/>
          </a:prstGeom>
        </p:spPr>
        <p:txBody>
          <a:bodyPr vert="horz" lIns="0" tIns="46800" rIns="0" bIns="46800" rtlCol="0">
            <a:spAutoFit/>
          </a:bodyPr>
          <a:lstStyle/>
          <a:p>
            <a:pPr lvl="0"/>
            <a:r>
              <a:rPr lang="en-US"/>
              <a:t>Click to edit Master text styles</a:t>
            </a:r>
            <a:endParaRPr lang="en-CA"/>
          </a:p>
        </p:txBody>
      </p:sp>
      <p:sp>
        <p:nvSpPr>
          <p:cNvPr id="5" name="Footer Placeholder 4">
            <a:extLst>
              <a:ext uri="{FF2B5EF4-FFF2-40B4-BE49-F238E27FC236}">
                <a16:creationId xmlns:a16="http://schemas.microsoft.com/office/drawing/2014/main" id="{1E59B3F8-3284-4631-8B52-87F30042977B}"/>
              </a:ext>
            </a:extLst>
          </p:cNvPr>
          <p:cNvSpPr>
            <a:spLocks noGrp="1"/>
          </p:cNvSpPr>
          <p:nvPr>
            <p:ph type="ftr" sz="quarter" idx="3"/>
          </p:nvPr>
        </p:nvSpPr>
        <p:spPr>
          <a:xfrm>
            <a:off x="3566160" y="6473039"/>
            <a:ext cx="4992000" cy="184666"/>
          </a:xfrm>
          <a:prstGeom prst="rect">
            <a:avLst/>
          </a:prstGeom>
        </p:spPr>
        <p:txBody>
          <a:bodyPr vert="horz" lIns="0" tIns="0" rIns="0" bIns="0" rtlCol="0" anchor="b" anchorCtr="0">
            <a:spAutoFit/>
          </a:bodyPr>
          <a:lstStyle>
            <a:lvl1pPr algn="ctr">
              <a:defRPr sz="1200">
                <a:solidFill>
                  <a:schemeClr val="tx2"/>
                </a:solidFill>
              </a:defRPr>
            </a:lvl1pPr>
          </a:lstStyle>
          <a:p>
            <a:r>
              <a:rPr lang="en-CA"/>
              <a:t>CONFIDENTIAL</a:t>
            </a:r>
          </a:p>
        </p:txBody>
      </p:sp>
      <p:sp>
        <p:nvSpPr>
          <p:cNvPr id="6" name="Slide Number Placeholder 5">
            <a:extLst>
              <a:ext uri="{FF2B5EF4-FFF2-40B4-BE49-F238E27FC236}">
                <a16:creationId xmlns:a16="http://schemas.microsoft.com/office/drawing/2014/main" id="{CDA97CCF-DB3A-4CFD-AE5F-5E77E62AD8A7}"/>
              </a:ext>
            </a:extLst>
          </p:cNvPr>
          <p:cNvSpPr>
            <a:spLocks noGrp="1"/>
          </p:cNvSpPr>
          <p:nvPr>
            <p:ph type="sldNum" sz="quarter" idx="4"/>
          </p:nvPr>
        </p:nvSpPr>
        <p:spPr>
          <a:xfrm>
            <a:off x="9189720" y="6473039"/>
            <a:ext cx="2743200" cy="184666"/>
          </a:xfrm>
          <a:prstGeom prst="rect">
            <a:avLst/>
          </a:prstGeom>
        </p:spPr>
        <p:txBody>
          <a:bodyPr vert="horz" lIns="0" tIns="0" rIns="0" bIns="0" rtlCol="0" anchor="b" anchorCtr="0">
            <a:spAutoFit/>
          </a:bodyPr>
          <a:lstStyle>
            <a:lvl1pPr algn="r">
              <a:defRPr sz="1200">
                <a:solidFill>
                  <a:schemeClr val="tx2"/>
                </a:solidFill>
              </a:defRPr>
            </a:lvl1pPr>
          </a:lstStyle>
          <a:p>
            <a:fld id="{B2135172-C026-4CB8-A306-6A9A76C20BFC}" type="slidenum">
              <a:rPr lang="en-CA" smtClean="0"/>
              <a:pPr/>
              <a:t>‹N°›</a:t>
            </a:fld>
            <a:endParaRPr lang="en-CA"/>
          </a:p>
        </p:txBody>
      </p:sp>
    </p:spTree>
    <p:extLst>
      <p:ext uri="{BB962C8B-B14F-4D97-AF65-F5344CB8AC3E}">
        <p14:creationId xmlns:p14="http://schemas.microsoft.com/office/powerpoint/2010/main" val="3012225763"/>
      </p:ext>
    </p:extLst>
  </p:cSld>
  <p:clrMap bg1="lt1" tx1="dk1" bg2="lt2" tx2="dk2" accent1="accent1" accent2="accent2" accent3="accent3" accent4="accent4" accent5="accent5" accent6="accent6" hlink="hlink" folHlink="folHlink"/>
  <p:sldLayoutIdLst>
    <p:sldLayoutId id="2147483663" r:id="rId1"/>
    <p:sldLayoutId id="2147483746" r:id="rId2"/>
    <p:sldLayoutId id="2147483747" r:id="rId3"/>
    <p:sldLayoutId id="2147483748" r:id="rId4"/>
    <p:sldLayoutId id="2147483784" r:id="rId5"/>
    <p:sldLayoutId id="2147483749" r:id="rId6"/>
    <p:sldLayoutId id="2147483750" r:id="rId7"/>
    <p:sldLayoutId id="2147483789" r:id="rId8"/>
    <p:sldLayoutId id="2147483756" r:id="rId9"/>
    <p:sldLayoutId id="2147483757" r:id="rId10"/>
    <p:sldLayoutId id="2147483758" r:id="rId11"/>
    <p:sldLayoutId id="2147483790" r:id="rId12"/>
    <p:sldLayoutId id="2147483760" r:id="rId13"/>
    <p:sldLayoutId id="2147483810" r:id="rId14"/>
    <p:sldLayoutId id="2147483814" r:id="rId15"/>
  </p:sldLayoutIdLst>
  <p:hf hdr="0"/>
  <p:txStyles>
    <p:titleStyle>
      <a:lvl1pPr algn="l" defTabSz="1219140" rtl="0" eaLnBrk="1" latinLnBrk="0" hangingPunct="1">
        <a:lnSpc>
          <a:spcPct val="90000"/>
        </a:lnSpc>
        <a:spcBef>
          <a:spcPct val="0"/>
        </a:spcBef>
        <a:buNone/>
        <a:defRPr sz="3600" b="1" kern="1200">
          <a:solidFill>
            <a:schemeClr val="accent5"/>
          </a:solidFill>
          <a:latin typeface="+mj-lt"/>
          <a:ea typeface="+mj-ea"/>
          <a:cs typeface="+mj-cs"/>
        </a:defRPr>
      </a:lvl1pPr>
    </p:titleStyle>
    <p:bodyStyle>
      <a:lvl1pPr marL="0" indent="0" algn="l" defTabSz="1219140" rtl="0" eaLnBrk="1" latinLnBrk="0" hangingPunct="1">
        <a:lnSpc>
          <a:spcPct val="90000"/>
        </a:lnSpc>
        <a:spcBef>
          <a:spcPts val="1333"/>
        </a:spcBef>
        <a:buFont typeface="Arial" panose="020B0604020202020204" pitchFamily="34" charset="0"/>
        <a:buNone/>
        <a:defRPr sz="2400" kern="1200">
          <a:solidFill>
            <a:schemeClr val="accent5"/>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1" userDrawn="1">
          <p15:clr>
            <a:srgbClr val="F26B43"/>
          </p15:clr>
        </p15:guide>
        <p15:guide id="4" pos="752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C8014-A94C-4212-80AB-79A2995F5428}"/>
              </a:ext>
            </a:extLst>
          </p:cNvPr>
          <p:cNvSpPr>
            <a:spLocks noGrp="1"/>
          </p:cNvSpPr>
          <p:nvPr>
            <p:ph type="title"/>
          </p:nvPr>
        </p:nvSpPr>
        <p:spPr>
          <a:xfrm>
            <a:off x="228600" y="2743200"/>
            <a:ext cx="10515600" cy="593112"/>
          </a:xfrm>
          <a:prstGeom prst="rect">
            <a:avLst/>
          </a:prstGeom>
        </p:spPr>
        <p:txBody>
          <a:bodyPr vert="horz" lIns="0" tIns="46800" rIns="0" bIns="46800" rtlCol="0" anchor="b" anchorCtr="0">
            <a:sp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7C7652A-D060-47F1-911B-5F2ED1C23E64}"/>
              </a:ext>
            </a:extLst>
          </p:cNvPr>
          <p:cNvSpPr>
            <a:spLocks noGrp="1"/>
          </p:cNvSpPr>
          <p:nvPr>
            <p:ph type="body" idx="1"/>
          </p:nvPr>
        </p:nvSpPr>
        <p:spPr>
          <a:xfrm>
            <a:off x="228600" y="3383280"/>
            <a:ext cx="10515600" cy="463846"/>
          </a:xfrm>
          <a:prstGeom prst="rect">
            <a:avLst/>
          </a:prstGeom>
        </p:spPr>
        <p:txBody>
          <a:bodyPr vert="horz" lIns="0" tIns="46800" rIns="0" bIns="46800" rtlCol="0">
            <a:spAutoFit/>
          </a:bodyPr>
          <a:lstStyle/>
          <a:p>
            <a:pPr lvl="0"/>
            <a:r>
              <a:rPr lang="en-US"/>
              <a:t>Click to edit Master text styles</a:t>
            </a:r>
            <a:endParaRPr lang="en-CA"/>
          </a:p>
        </p:txBody>
      </p:sp>
      <p:sp>
        <p:nvSpPr>
          <p:cNvPr id="5" name="Footer Placeholder 4">
            <a:extLst>
              <a:ext uri="{FF2B5EF4-FFF2-40B4-BE49-F238E27FC236}">
                <a16:creationId xmlns:a16="http://schemas.microsoft.com/office/drawing/2014/main" id="{3374F37A-528A-4B78-8BCE-B91530E8035C}"/>
              </a:ext>
            </a:extLst>
          </p:cNvPr>
          <p:cNvSpPr>
            <a:spLocks noGrp="1"/>
          </p:cNvSpPr>
          <p:nvPr>
            <p:ph type="ftr" sz="quarter" idx="3"/>
          </p:nvPr>
        </p:nvSpPr>
        <p:spPr>
          <a:xfrm>
            <a:off x="3566160" y="6473039"/>
            <a:ext cx="4992000" cy="184666"/>
          </a:xfrm>
          <a:prstGeom prst="rect">
            <a:avLst/>
          </a:prstGeom>
        </p:spPr>
        <p:txBody>
          <a:bodyPr vert="horz" lIns="0" tIns="0" rIns="0" bIns="0" rtlCol="0" anchor="b" anchorCtr="0">
            <a:spAutoFit/>
          </a:bodyPr>
          <a:lstStyle>
            <a:lvl1pPr algn="ctr">
              <a:defRPr sz="1200">
                <a:solidFill>
                  <a:schemeClr val="tx2"/>
                </a:solidFill>
              </a:defRPr>
            </a:lvl1pPr>
          </a:lstStyle>
          <a:p>
            <a:r>
              <a:rPr lang="en-CA"/>
              <a:t>CONFIDENTIAL</a:t>
            </a:r>
          </a:p>
        </p:txBody>
      </p:sp>
      <p:sp>
        <p:nvSpPr>
          <p:cNvPr id="6" name="Slide Number Placeholder 5">
            <a:extLst>
              <a:ext uri="{FF2B5EF4-FFF2-40B4-BE49-F238E27FC236}">
                <a16:creationId xmlns:a16="http://schemas.microsoft.com/office/drawing/2014/main" id="{C5F14B4F-B988-43DE-9FE7-635D0BBCF7A0}"/>
              </a:ext>
            </a:extLst>
          </p:cNvPr>
          <p:cNvSpPr>
            <a:spLocks noGrp="1"/>
          </p:cNvSpPr>
          <p:nvPr>
            <p:ph type="sldNum" sz="quarter" idx="4"/>
          </p:nvPr>
        </p:nvSpPr>
        <p:spPr>
          <a:xfrm>
            <a:off x="9144000" y="6473039"/>
            <a:ext cx="2743200" cy="184666"/>
          </a:xfrm>
          <a:prstGeom prst="rect">
            <a:avLst/>
          </a:prstGeom>
        </p:spPr>
        <p:txBody>
          <a:bodyPr vert="horz" lIns="0" tIns="0" rIns="0" bIns="0" rtlCol="0" anchor="b" anchorCtr="0">
            <a:spAutoFit/>
          </a:bodyPr>
          <a:lstStyle>
            <a:lvl1pPr algn="r">
              <a:defRPr sz="1200">
                <a:solidFill>
                  <a:schemeClr val="tx2"/>
                </a:solidFill>
              </a:defRPr>
            </a:lvl1pPr>
          </a:lstStyle>
          <a:p>
            <a:fld id="{DD3C67A0-13D5-4A5D-BC34-CBD61BFBB9E5}" type="slidenum">
              <a:rPr lang="en-CA" smtClean="0"/>
              <a:pPr/>
              <a:t>‹N°›</a:t>
            </a:fld>
            <a:endParaRPr lang="en-CA"/>
          </a:p>
        </p:txBody>
      </p:sp>
    </p:spTree>
    <p:extLst>
      <p:ext uri="{BB962C8B-B14F-4D97-AF65-F5344CB8AC3E}">
        <p14:creationId xmlns:p14="http://schemas.microsoft.com/office/powerpoint/2010/main" val="2523375028"/>
      </p:ext>
    </p:extLst>
  </p:cSld>
  <p:clrMap bg1="lt1" tx1="dk1" bg2="lt2" tx2="dk2" accent1="accent1" accent2="accent2" accent3="accent3" accent4="accent4" accent5="accent5" accent6="accent6" hlink="hlink" folHlink="folHlink"/>
  <p:sldLayoutIdLst>
    <p:sldLayoutId id="2147483755" r:id="rId1"/>
    <p:sldLayoutId id="2147483788" r:id="rId2"/>
    <p:sldLayoutId id="2147483753" r:id="rId3"/>
    <p:sldLayoutId id="2147483754" r:id="rId4"/>
    <p:sldLayoutId id="2147483785" r:id="rId5"/>
    <p:sldLayoutId id="2147483774" r:id="rId6"/>
    <p:sldLayoutId id="2147483773" r:id="rId7"/>
  </p:sldLayoutIdLst>
  <p:hf hdr="0"/>
  <p:txStyles>
    <p:titleStyle>
      <a:lvl1pPr algn="l" defTabSz="1219140" rtl="0" eaLnBrk="1" latinLnBrk="0" hangingPunct="1">
        <a:lnSpc>
          <a:spcPct val="90000"/>
        </a:lnSpc>
        <a:spcBef>
          <a:spcPct val="0"/>
        </a:spcBef>
        <a:buNone/>
        <a:defRPr sz="3600" b="1" kern="1200">
          <a:solidFill>
            <a:schemeClr val="accent5"/>
          </a:solidFill>
          <a:latin typeface="+mj-lt"/>
          <a:ea typeface="+mj-ea"/>
          <a:cs typeface="+mj-cs"/>
        </a:defRPr>
      </a:lvl1pPr>
    </p:titleStyle>
    <p:bodyStyle>
      <a:lvl1pPr marL="0" indent="0" algn="l" defTabSz="1219140" rtl="0" eaLnBrk="1" latinLnBrk="0" hangingPunct="1">
        <a:lnSpc>
          <a:spcPct val="100000"/>
        </a:lnSpc>
        <a:spcBef>
          <a:spcPts val="0"/>
        </a:spcBef>
        <a:buFont typeface="Arial" panose="020B0604020202020204" pitchFamily="34" charset="0"/>
        <a:buNone/>
        <a:defRPr sz="2400" kern="1200">
          <a:solidFill>
            <a:schemeClr val="accent5"/>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1467" kern="1200">
          <a:solidFill>
            <a:schemeClr val="tx2"/>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1467" kern="1200">
          <a:solidFill>
            <a:schemeClr val="tx2"/>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1467" kern="1200">
          <a:solidFill>
            <a:schemeClr val="tx2"/>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1467" kern="1200">
          <a:solidFill>
            <a:schemeClr val="tx2"/>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1" userDrawn="1">
          <p15:clr>
            <a:srgbClr val="F26B43"/>
          </p15:clr>
        </p15:guide>
        <p15:guide id="4" pos="752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D0697-0BC0-4536-82C9-A6C203952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F396C185-E587-4EF6-8C69-60879431B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1FBBD338-036B-457B-BBA0-36ABD1EAD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303DF-A767-435B-99C1-1D7D32A81B63}" type="datetimeFigureOut">
              <a:rPr lang="en-US" smtClean="0"/>
              <a:t>2/2/2026</a:t>
            </a:fld>
            <a:endParaRPr lang="en-US" dirty="0"/>
          </a:p>
        </p:txBody>
      </p:sp>
      <p:sp>
        <p:nvSpPr>
          <p:cNvPr id="5" name="Footer Placeholder 4">
            <a:extLst>
              <a:ext uri="{FF2B5EF4-FFF2-40B4-BE49-F238E27FC236}">
                <a16:creationId xmlns:a16="http://schemas.microsoft.com/office/drawing/2014/main" id="{B15E2E8A-5AB6-4C12-BB96-3AFA18FE4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24F6EAF-2263-4D3A-A114-2FEE2E35E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1E6AAACE-552A-4766-95FA-179A0CAD5DF4}" type="slidenum">
              <a:rPr lang="en-US" smtClean="0"/>
              <a:pPr/>
              <a:t>‹N°›</a:t>
            </a:fld>
            <a:endParaRPr lang="en-US" dirty="0"/>
          </a:p>
        </p:txBody>
      </p:sp>
    </p:spTree>
    <p:extLst>
      <p:ext uri="{BB962C8B-B14F-4D97-AF65-F5344CB8AC3E}">
        <p14:creationId xmlns:p14="http://schemas.microsoft.com/office/powerpoint/2010/main" val="280078062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11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92.jpeg"/><Relationship Id="rId4" Type="http://schemas.openxmlformats.org/officeDocument/2006/relationships/hyperlink" Target="mailto:philippe.michel@cibc.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pn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jpeg"/></Relationships>
</file>

<file path=ppt/slides/_rels/slide1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9.png"/></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01.svg"/></Relationships>
</file>

<file path=ppt/slides/_rels/slide1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7.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hyperlink" Target="https://www.cibc.com/en/group-banking/bank-accounts.html" TargetMode="External"/><Relationship Id="rId7" Type="http://schemas.openxmlformats.org/officeDocument/2006/relationships/image" Target="../media/image52.png"/><Relationship Id="rId12" Type="http://schemas.openxmlformats.org/officeDocument/2006/relationships/hyperlink" Target="https://www.cibc.com/en/group-banking/investing.html" TargetMode="External"/><Relationship Id="rId17" Type="http://schemas.openxmlformats.org/officeDocument/2006/relationships/image" Target="../media/image60.svg"/><Relationship Id="rId2" Type="http://schemas.openxmlformats.org/officeDocument/2006/relationships/notesSlide" Target="../notesSlides/notesSlide3.xml"/><Relationship Id="rId16" Type="http://schemas.openxmlformats.org/officeDocument/2006/relationships/image" Target="../media/image59.png"/><Relationship Id="rId20" Type="http://schemas.openxmlformats.org/officeDocument/2006/relationships/image" Target="../media/image44.png"/><Relationship Id="rId1" Type="http://schemas.openxmlformats.org/officeDocument/2006/relationships/slideLayout" Target="../slideLayouts/slideLayout45.xml"/><Relationship Id="rId6" Type="http://schemas.openxmlformats.org/officeDocument/2006/relationships/image" Target="../media/image51.svg"/><Relationship Id="rId11" Type="http://schemas.openxmlformats.org/officeDocument/2006/relationships/hyperlink" Target="https://www.cibc.com/en/group-banking/credit-cards.html" TargetMode="External"/><Relationship Id="rId5" Type="http://schemas.openxmlformats.org/officeDocument/2006/relationships/image" Target="../media/image50.png"/><Relationship Id="rId15" Type="http://schemas.openxmlformats.org/officeDocument/2006/relationships/image" Target="../media/image58.svg"/><Relationship Id="rId10" Type="http://schemas.openxmlformats.org/officeDocument/2006/relationships/image" Target="../media/image55.svg"/><Relationship Id="rId19" Type="http://schemas.openxmlformats.org/officeDocument/2006/relationships/image" Target="../media/image62.sv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18" Type="http://schemas.openxmlformats.org/officeDocument/2006/relationships/image" Target="../media/image80.png"/><Relationship Id="rId26" Type="http://schemas.openxmlformats.org/officeDocument/2006/relationships/image" Target="../media/image88.png"/><Relationship Id="rId3" Type="http://schemas.openxmlformats.org/officeDocument/2006/relationships/image" Target="../media/image65.jpeg"/><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notesSlide" Target="../notesSlides/notesSlide4.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16.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jpeg"/><Relationship Id="rId5" Type="http://schemas.openxmlformats.org/officeDocument/2006/relationships/image" Target="../media/image67.jpe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jpe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66.png"/><Relationship Id="rId9" Type="http://schemas.openxmlformats.org/officeDocument/2006/relationships/image" Target="../media/image71.gif"/><Relationship Id="rId14" Type="http://schemas.openxmlformats.org/officeDocument/2006/relationships/image" Target="../media/image76.jpeg"/><Relationship Id="rId22" Type="http://schemas.openxmlformats.org/officeDocument/2006/relationships/image" Target="../media/image84.png"/><Relationship Id="rId27"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CE4FA-73B2-4390-852A-C8695D2E8AD5}"/>
              </a:ext>
            </a:extLst>
          </p:cNvPr>
          <p:cNvPicPr>
            <a:picLocks noChangeAspect="1"/>
          </p:cNvPicPr>
          <p:nvPr/>
        </p:nvPicPr>
        <p:blipFill rotWithShape="1">
          <a:blip r:embed="rId2">
            <a:extLst>
              <a:ext uri="{28A0092B-C50C-407E-A947-70E740481C1C}">
                <a14:useLocalDpi xmlns:a14="http://schemas.microsoft.com/office/drawing/2010/main"/>
              </a:ext>
            </a:extLst>
          </a:blip>
          <a:srcRect l="29253" t="481" r="25370" b="592"/>
          <a:stretch/>
        </p:blipFill>
        <p:spPr>
          <a:xfrm>
            <a:off x="6096000" y="-4293"/>
            <a:ext cx="6096000" cy="6862293"/>
          </a:xfrm>
          <a:prstGeom prst="rect">
            <a:avLst/>
          </a:prstGeom>
        </p:spPr>
      </p:pic>
      <p:sp>
        <p:nvSpPr>
          <p:cNvPr id="2" name="Title 1">
            <a:extLst>
              <a:ext uri="{FF2B5EF4-FFF2-40B4-BE49-F238E27FC236}">
                <a16:creationId xmlns:a16="http://schemas.microsoft.com/office/drawing/2014/main" id="{28970213-3735-4645-8C80-7D6E200E904A}"/>
              </a:ext>
            </a:extLst>
          </p:cNvPr>
          <p:cNvSpPr>
            <a:spLocks noGrp="1"/>
          </p:cNvSpPr>
          <p:nvPr>
            <p:ph type="title"/>
          </p:nvPr>
        </p:nvSpPr>
        <p:spPr>
          <a:xfrm>
            <a:off x="228600" y="2373489"/>
            <a:ext cx="7159336" cy="537712"/>
          </a:xfrm>
        </p:spPr>
        <p:txBody>
          <a:bodyPr/>
          <a:lstStyle/>
          <a:p>
            <a:r>
              <a:rPr lang="en-US" sz="3200"/>
              <a:t>Group Banking offer</a:t>
            </a:r>
            <a:endParaRPr lang="en-CA" sz="3200"/>
          </a:p>
        </p:txBody>
      </p:sp>
      <p:sp>
        <p:nvSpPr>
          <p:cNvPr id="8" name="Subtitle 7">
            <a:extLst>
              <a:ext uri="{FF2B5EF4-FFF2-40B4-BE49-F238E27FC236}">
                <a16:creationId xmlns:a16="http://schemas.microsoft.com/office/drawing/2014/main" id="{5D268CB4-4893-40EA-9790-39473E2FABCD}"/>
              </a:ext>
            </a:extLst>
          </p:cNvPr>
          <p:cNvSpPr>
            <a:spLocks noGrp="1"/>
          </p:cNvSpPr>
          <p:nvPr>
            <p:ph type="body" sz="quarter" idx="16"/>
          </p:nvPr>
        </p:nvSpPr>
        <p:spPr>
          <a:xfrm>
            <a:off x="228600" y="3242375"/>
            <a:ext cx="5622925" cy="704425"/>
          </a:xfrm>
        </p:spPr>
        <p:txBody>
          <a:bodyPr/>
          <a:lstStyle/>
          <a:p>
            <a:r>
              <a:rPr lang="en-CA" sz="1600" b="1"/>
              <a:t>An exclusive offer of advice and banking solutions </a:t>
            </a:r>
          </a:p>
          <a:p>
            <a:r>
              <a:rPr lang="en-CA" sz="1600" b="1"/>
              <a:t>– value of up to $2,900</a:t>
            </a:r>
            <a:r>
              <a:rPr lang="en-CA" sz="1600" b="1" baseline="30000"/>
              <a:t>†</a:t>
            </a:r>
            <a:r>
              <a:rPr lang="en-CA" sz="1600" b="1"/>
              <a:t> per employee</a:t>
            </a:r>
          </a:p>
        </p:txBody>
      </p:sp>
      <p:sp>
        <p:nvSpPr>
          <p:cNvPr id="12" name="Footer Placeholder 11">
            <a:extLst>
              <a:ext uri="{FF2B5EF4-FFF2-40B4-BE49-F238E27FC236}">
                <a16:creationId xmlns:a16="http://schemas.microsoft.com/office/drawing/2014/main" id="{309FE8B4-FD14-4DC5-B4BD-E28A82637E3C}"/>
              </a:ext>
            </a:extLst>
          </p:cNvPr>
          <p:cNvSpPr>
            <a:spLocks noGrp="1"/>
          </p:cNvSpPr>
          <p:nvPr>
            <p:ph type="ftr" sz="quarter" idx="17"/>
          </p:nvPr>
        </p:nvSpPr>
        <p:spPr/>
        <p:txBody>
          <a:bodyPr/>
          <a:lstStyle/>
          <a:p>
            <a:r>
              <a:rPr lang="en-CA"/>
              <a:t>CONFIDENTIAL</a:t>
            </a:r>
          </a:p>
        </p:txBody>
      </p:sp>
      <p:pic>
        <p:nvPicPr>
          <p:cNvPr id="4" name="Image 3" descr="Une image contenant Police, logo, Graphique, symbole&#10;&#10;Le contenu généré par l’IA peut être incorrect.">
            <a:extLst>
              <a:ext uri="{FF2B5EF4-FFF2-40B4-BE49-F238E27FC236}">
                <a16:creationId xmlns:a16="http://schemas.microsoft.com/office/drawing/2014/main" id="{21538E7B-4D72-3D12-5879-CBBE81227BBD}"/>
              </a:ext>
            </a:extLst>
          </p:cNvPr>
          <p:cNvPicPr>
            <a:picLocks noChangeAspect="1"/>
          </p:cNvPicPr>
          <p:nvPr/>
        </p:nvPicPr>
        <p:blipFill>
          <a:blip r:embed="rId3"/>
          <a:srcRect r="1020" b="-1"/>
          <a:stretch>
            <a:fillRect/>
          </a:stretch>
        </p:blipFill>
        <p:spPr>
          <a:xfrm>
            <a:off x="1134740" y="4147988"/>
            <a:ext cx="2472336" cy="909709"/>
          </a:xfrm>
          <a:prstGeom prst="rect">
            <a:avLst/>
          </a:prstGeom>
        </p:spPr>
      </p:pic>
    </p:spTree>
    <p:extLst>
      <p:ext uri="{BB962C8B-B14F-4D97-AF65-F5344CB8AC3E}">
        <p14:creationId xmlns:p14="http://schemas.microsoft.com/office/powerpoint/2010/main" val="298307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EFAD5DA-BE43-070B-BA1E-681772BA309D}"/>
              </a:ext>
            </a:extLst>
          </p:cNvPr>
          <p:cNvPicPr>
            <a:picLocks noChangeAspect="1"/>
          </p:cNvPicPr>
          <p:nvPr/>
        </p:nvPicPr>
        <p:blipFill>
          <a:blip r:embed="rId3"/>
          <a:srcRect t="3778" r="-1" b="6684"/>
          <a:stretch>
            <a:fillRect/>
          </a:stretch>
        </p:blipFill>
        <p:spPr>
          <a:xfrm>
            <a:off x="20" y="1282"/>
            <a:ext cx="12191980" cy="6856718"/>
          </a:xfrm>
          <a:prstGeom prst="rect">
            <a:avLst/>
          </a:prstGeom>
        </p:spPr>
      </p:pic>
      <p:sp>
        <p:nvSpPr>
          <p:cNvPr id="6" name="ZoneTexte 5">
            <a:extLst>
              <a:ext uri="{FF2B5EF4-FFF2-40B4-BE49-F238E27FC236}">
                <a16:creationId xmlns:a16="http://schemas.microsoft.com/office/drawing/2014/main" id="{5026E4DA-D26C-1E9A-9894-7D20F9D309F1}"/>
              </a:ext>
            </a:extLst>
          </p:cNvPr>
          <p:cNvSpPr txBox="1"/>
          <p:nvPr/>
        </p:nvSpPr>
        <p:spPr>
          <a:xfrm>
            <a:off x="7598230" y="643467"/>
            <a:ext cx="4246860" cy="5570756"/>
          </a:xfrm>
          <a:prstGeom prst="rect">
            <a:avLst/>
          </a:prstGeom>
          <a:noFill/>
        </p:spPr>
        <p:txBody>
          <a:bodyPr wrap="square" rtlCol="0">
            <a:spAutoFit/>
          </a:bodyPr>
          <a:lstStyle/>
          <a:p>
            <a:pPr>
              <a:buNone/>
            </a:pPr>
            <a:endParaRPr lang="en-CA" sz="1800" b="1"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a:buNone/>
            </a:pPr>
            <a:endParaRPr lang="en-CA" b="1" dirty="0">
              <a:solidFill>
                <a:srgbClr val="000000"/>
              </a:solidFill>
              <a:latin typeface="Arial" panose="020B0604020202020204" pitchFamily="34" charset="0"/>
              <a:ea typeface="Aptos" panose="020B0004020202020204" pitchFamily="34" charset="0"/>
              <a:cs typeface="Aptos" panose="020B0004020202020204" pitchFamily="34" charset="0"/>
            </a:endParaRPr>
          </a:p>
          <a:p>
            <a:pPr>
              <a:buNone/>
            </a:pPr>
            <a:endParaRPr lang="en-CA" sz="1800" b="1"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a:buNone/>
            </a:pPr>
            <a:endParaRPr lang="en-CA" b="1" dirty="0">
              <a:solidFill>
                <a:srgbClr val="000000"/>
              </a:solidFill>
              <a:latin typeface="Arial" panose="020B0604020202020204" pitchFamily="34" charset="0"/>
              <a:ea typeface="Aptos" panose="020B0004020202020204" pitchFamily="34" charset="0"/>
              <a:cs typeface="Aptos" panose="020B0004020202020204" pitchFamily="34" charset="0"/>
            </a:endParaRPr>
          </a:p>
          <a:p>
            <a:pPr>
              <a:buNone/>
            </a:pPr>
            <a:endParaRPr lang="en-CA" sz="1800" b="1"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a:buNone/>
            </a:pPr>
            <a:endParaRPr lang="en-CA" b="1" dirty="0">
              <a:solidFill>
                <a:srgbClr val="000000"/>
              </a:solidFill>
              <a:latin typeface="Arial" panose="020B0604020202020204" pitchFamily="34" charset="0"/>
              <a:ea typeface="Aptos" panose="020B0004020202020204" pitchFamily="34" charset="0"/>
              <a:cs typeface="Aptos" panose="020B0004020202020204" pitchFamily="34" charset="0"/>
            </a:endParaRPr>
          </a:p>
          <a:p>
            <a:pPr>
              <a:buNone/>
            </a:pPr>
            <a:endParaRPr lang="en-CA" sz="1800" b="1"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a:buNone/>
            </a:pPr>
            <a:endParaRPr lang="en-CA" b="1" dirty="0">
              <a:solidFill>
                <a:srgbClr val="000000"/>
              </a:solidFill>
              <a:latin typeface="Arial" panose="020B0604020202020204" pitchFamily="34" charset="0"/>
              <a:ea typeface="Aptos" panose="020B0004020202020204" pitchFamily="34" charset="0"/>
              <a:cs typeface="Aptos" panose="020B0004020202020204" pitchFamily="34" charset="0"/>
            </a:endParaRPr>
          </a:p>
          <a:p>
            <a:pPr>
              <a:buNone/>
            </a:pPr>
            <a:endParaRPr lang="en-CA" sz="1800" b="1"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a:buNone/>
            </a:pPr>
            <a:endParaRPr lang="en-CA" b="1" dirty="0">
              <a:solidFill>
                <a:srgbClr val="000000"/>
              </a:solidFill>
              <a:latin typeface="Arial" panose="020B0604020202020204" pitchFamily="34" charset="0"/>
              <a:ea typeface="Aptos" panose="020B0004020202020204" pitchFamily="34" charset="0"/>
              <a:cs typeface="Aptos" panose="020B0004020202020204" pitchFamily="34" charset="0"/>
            </a:endParaRPr>
          </a:p>
          <a:p>
            <a:pPr>
              <a:buNone/>
            </a:pPr>
            <a:r>
              <a:rPr lang="en-CA" sz="2000" b="1" dirty="0">
                <a:solidFill>
                  <a:srgbClr val="000000"/>
                </a:solidFill>
                <a:effectLst/>
                <a:latin typeface="Arial" panose="020B0604020202020204" pitchFamily="34" charset="0"/>
                <a:ea typeface="Aptos" panose="020B0004020202020204" pitchFamily="34" charset="0"/>
                <a:cs typeface="Aptos" panose="020B0004020202020204" pitchFamily="34" charset="0"/>
              </a:rPr>
              <a:t>Philippe Michel</a:t>
            </a:r>
          </a:p>
          <a:p>
            <a:pPr>
              <a:buNone/>
            </a:pPr>
            <a:endParaRPr lang="en-CA" sz="2000" b="1"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a:buNone/>
            </a:pPr>
            <a:r>
              <a:rPr lang="fr-CA" sz="2000" noProof="0" dirty="0">
                <a:solidFill>
                  <a:srgbClr val="000000"/>
                </a:solidFill>
                <a:effectLst/>
                <a:latin typeface="Arial" panose="020B0604020202020204" pitchFamily="34" charset="0"/>
                <a:ea typeface="Aptos" panose="020B0004020202020204" pitchFamily="34" charset="0"/>
                <a:cs typeface="Aptos" panose="020B0004020202020204" pitchFamily="34" charset="0"/>
              </a:rPr>
              <a:t>Conseiller Prêt Hypothécaire </a:t>
            </a:r>
            <a:r>
              <a:rPr lang="fr-CA" sz="2000" noProof="0" dirty="0">
                <a:solidFill>
                  <a:srgbClr val="383B3E"/>
                </a:solidFill>
                <a:effectLst/>
                <a:latin typeface="Arial" panose="020B0604020202020204" pitchFamily="34" charset="0"/>
                <a:ea typeface="Aptos" panose="020B0004020202020204" pitchFamily="34" charset="0"/>
                <a:cs typeface="Aptos" panose="020B0004020202020204" pitchFamily="34" charset="0"/>
              </a:rPr>
              <a:t>| Mobile Mortgage Advisor |</a:t>
            </a:r>
          </a:p>
          <a:p>
            <a:pPr>
              <a:buNone/>
            </a:pPr>
            <a:r>
              <a:rPr lang="en-CA" sz="20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endParaRPr lang="fr-CA" sz="2000" dirty="0">
              <a:effectLst/>
              <a:latin typeface="Aptos" panose="020B0004020202020204" pitchFamily="34" charset="0"/>
              <a:ea typeface="Aptos" panose="020B0004020202020204" pitchFamily="34" charset="0"/>
              <a:cs typeface="Aptos" panose="020B0004020202020204" pitchFamily="34" charset="0"/>
            </a:endParaRPr>
          </a:p>
          <a:p>
            <a:pPr>
              <a:buNone/>
            </a:pPr>
            <a:r>
              <a:rPr lang="fr-CA" sz="20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Cell</a:t>
            </a:r>
            <a:r>
              <a:rPr lang="fr-CA" sz="2000" dirty="0">
                <a:solidFill>
                  <a:srgbClr val="000000"/>
                </a:solidFill>
                <a:effectLst/>
                <a:latin typeface="Arial" panose="020B0604020202020204" pitchFamily="34" charset="0"/>
                <a:ea typeface="Aptos" panose="020B0004020202020204" pitchFamily="34" charset="0"/>
                <a:cs typeface="Aptos" panose="020B0004020202020204" pitchFamily="34" charset="0"/>
              </a:rPr>
              <a:t>: 514-771-9061</a:t>
            </a:r>
          </a:p>
          <a:p>
            <a:pPr>
              <a:buNone/>
            </a:pPr>
            <a:r>
              <a:rPr lang="fr-CA" sz="20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4"/>
              </a:rPr>
              <a:t>philippe.michel@cibc.com</a:t>
            </a:r>
            <a:endParaRPr lang="fr-CA" sz="2000" dirty="0">
              <a:effectLst/>
              <a:latin typeface="Aptos" panose="020B0004020202020204" pitchFamily="34" charset="0"/>
              <a:ea typeface="Aptos" panose="020B0004020202020204" pitchFamily="34" charset="0"/>
              <a:cs typeface="Aptos" panose="020B0004020202020204" pitchFamily="34" charset="0"/>
            </a:endParaRPr>
          </a:p>
          <a:p>
            <a:endParaRPr lang="fr-CA" dirty="0"/>
          </a:p>
          <a:p>
            <a:endParaRPr lang="fr-CA" dirty="0"/>
          </a:p>
        </p:txBody>
      </p:sp>
      <p:pic>
        <p:nvPicPr>
          <p:cNvPr id="1026" name="Image 1">
            <a:extLst>
              <a:ext uri="{FF2B5EF4-FFF2-40B4-BE49-F238E27FC236}">
                <a16:creationId xmlns:a16="http://schemas.microsoft.com/office/drawing/2014/main" id="{FD1C9E57-1522-5C30-298E-E052AB04B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085" y="564314"/>
            <a:ext cx="3818603" cy="572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75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E9D8E-6A7F-5447-5683-8DCA381B2AC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6D0EF01-F0AD-9AA0-B5CF-A35D2D1FC768}"/>
              </a:ext>
            </a:extLst>
          </p:cNvPr>
          <p:cNvPicPr>
            <a:picLocks noChangeAspect="1"/>
          </p:cNvPicPr>
          <p:nvPr/>
        </p:nvPicPr>
        <p:blipFill>
          <a:blip r:embed="rId2"/>
          <a:stretch>
            <a:fillRect/>
          </a:stretch>
        </p:blipFill>
        <p:spPr>
          <a:xfrm>
            <a:off x="0" y="-10886"/>
            <a:ext cx="12192000" cy="6858000"/>
          </a:xfrm>
          <a:prstGeom prst="rect">
            <a:avLst/>
          </a:prstGeom>
        </p:spPr>
      </p:pic>
      <p:sp>
        <p:nvSpPr>
          <p:cNvPr id="7" name="ZoneTexte 6">
            <a:extLst>
              <a:ext uri="{FF2B5EF4-FFF2-40B4-BE49-F238E27FC236}">
                <a16:creationId xmlns:a16="http://schemas.microsoft.com/office/drawing/2014/main" id="{999792B0-B0E8-609B-9EAE-E7A523EEA82B}"/>
              </a:ext>
            </a:extLst>
          </p:cNvPr>
          <p:cNvSpPr txBox="1"/>
          <p:nvPr/>
        </p:nvSpPr>
        <p:spPr>
          <a:xfrm>
            <a:off x="7705551" y="4699011"/>
            <a:ext cx="3141312"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Christopher Durafils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Conseiller Prêt Hypothécaire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Mobile Mortgage Advisor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Cell</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514.967-5747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Christopher.durafils@cibc.com</a:t>
            </a: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4" name="Image 3" descr="Une image contenant habits, personne, homme, Visage humain&#10;&#10;Le contenu généré par l’IA peut être incorrect.">
            <a:extLst>
              <a:ext uri="{FF2B5EF4-FFF2-40B4-BE49-F238E27FC236}">
                <a16:creationId xmlns:a16="http://schemas.microsoft.com/office/drawing/2014/main" id="{CEBEB8AE-09AA-9F85-BDD3-92F3D901B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017" y="272142"/>
            <a:ext cx="2953464" cy="4107629"/>
          </a:xfrm>
          <a:prstGeom prst="rect">
            <a:avLst/>
          </a:prstGeom>
        </p:spPr>
      </p:pic>
    </p:spTree>
    <p:extLst>
      <p:ext uri="{BB962C8B-B14F-4D97-AF65-F5344CB8AC3E}">
        <p14:creationId xmlns:p14="http://schemas.microsoft.com/office/powerpoint/2010/main" val="117560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EDD23-7D64-2561-877A-62B83EF6C6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7D526E3-CDA0-4B21-0CFA-B3FA0E22E366}"/>
              </a:ext>
            </a:extLst>
          </p:cNvPr>
          <p:cNvSpPr>
            <a:spLocks noGrp="1"/>
          </p:cNvSpPr>
          <p:nvPr>
            <p:ph type="title"/>
          </p:nvPr>
        </p:nvSpPr>
        <p:spPr>
          <a:xfrm>
            <a:off x="228600" y="2743200"/>
            <a:ext cx="5623560" cy="646331"/>
          </a:xfrm>
        </p:spPr>
        <p:txBody>
          <a:bodyPr anchor="b">
            <a:normAutofit fontScale="90000"/>
          </a:bodyPr>
          <a:lstStyle/>
          <a:p>
            <a:br>
              <a:rPr lang="fr-CA" dirty="0"/>
            </a:br>
            <a:r>
              <a:rPr lang="fr-CA" dirty="0"/>
              <a:t> </a:t>
            </a:r>
          </a:p>
        </p:txBody>
      </p:sp>
      <p:sp>
        <p:nvSpPr>
          <p:cNvPr id="8" name="Slide Number Placeholder 3">
            <a:extLst>
              <a:ext uri="{FF2B5EF4-FFF2-40B4-BE49-F238E27FC236}">
                <a16:creationId xmlns:a16="http://schemas.microsoft.com/office/drawing/2014/main" id="{123BC36A-692B-7ACF-42DB-8839DC023555}"/>
              </a:ext>
            </a:extLst>
          </p:cNvPr>
          <p:cNvSpPr>
            <a:spLocks noGrp="1"/>
          </p:cNvSpPr>
          <p:nvPr>
            <p:ph type="sldNum" sz="quarter" idx="15"/>
          </p:nvPr>
        </p:nvSpPr>
        <p:spPr>
          <a:xfrm>
            <a:off x="9189720" y="6473039"/>
            <a:ext cx="2743200" cy="184666"/>
          </a:xfrm>
        </p:spPr>
        <p:txBody>
          <a:bodyPr anchor="b">
            <a:normAutofit/>
          </a:bodyPr>
          <a:lstStyle/>
          <a:p>
            <a:fld id="{B2135172-C026-4CB8-A306-6A9A76C20BFC}" type="slidenum">
              <a:rPr lang="en-CA" smtClean="0"/>
              <a:pPr/>
              <a:t>11</a:t>
            </a:fld>
            <a:endParaRPr lang="en-CA"/>
          </a:p>
        </p:txBody>
      </p:sp>
      <p:pic>
        <p:nvPicPr>
          <p:cNvPr id="11" name="Espace réservé pour une image  10" descr="Une image contenant texte, bâtiment, Graphique, capture d’écran&#10;&#10;Le contenu généré par l’IA peut être incorrect.">
            <a:extLst>
              <a:ext uri="{FF2B5EF4-FFF2-40B4-BE49-F238E27FC236}">
                <a16:creationId xmlns:a16="http://schemas.microsoft.com/office/drawing/2014/main" id="{9AE021A7-4A63-EB06-AF1F-65D41FE12F86}"/>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7195" r="27195"/>
          <a:stretch/>
        </p:blipFill>
        <p:spPr>
          <a:xfrm>
            <a:off x="6096000" y="0"/>
            <a:ext cx="6096000" cy="6858000"/>
          </a:xfrm>
          <a:noFill/>
        </p:spPr>
      </p:pic>
      <p:sp>
        <p:nvSpPr>
          <p:cNvPr id="4" name="Espace réservé du texte 2">
            <a:extLst>
              <a:ext uri="{FF2B5EF4-FFF2-40B4-BE49-F238E27FC236}">
                <a16:creationId xmlns:a16="http://schemas.microsoft.com/office/drawing/2014/main" id="{CAF68558-979C-D31A-1782-CD14AACE654E}"/>
              </a:ext>
            </a:extLst>
          </p:cNvPr>
          <p:cNvSpPr txBox="1">
            <a:spLocks/>
          </p:cNvSpPr>
          <p:nvPr/>
        </p:nvSpPr>
        <p:spPr>
          <a:xfrm>
            <a:off x="327660" y="982981"/>
            <a:ext cx="5523863" cy="2212360"/>
          </a:xfrm>
          <a:prstGeom prst="rect">
            <a:avLst/>
          </a:prstGeom>
        </p:spPr>
        <p:txBody>
          <a:bodyPr vert="horz" lIns="0" tIns="45720" rIns="0" bIns="45720" rtlCol="0" anchor="t" anchorCtr="0">
            <a:normAutofit/>
          </a:bodyPr>
          <a:lstStyle>
            <a:lvl1pPr marL="0" indent="0" algn="l" defTabSz="1219140" rtl="0" eaLnBrk="1" latinLnBrk="0" hangingPunct="1">
              <a:lnSpc>
                <a:spcPct val="100000"/>
              </a:lnSpc>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2286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4572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3pPr>
            <a:lvl4pPr marL="6858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914400" indent="-228600" algn="l" defTabSz="121914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90000"/>
              </a:lnSpc>
            </a:pPr>
            <a:endParaRPr lang="fr-FR" sz="2200" dirty="0">
              <a:cs typeface="Arial"/>
            </a:endParaRPr>
          </a:p>
        </p:txBody>
      </p:sp>
      <p:sp>
        <p:nvSpPr>
          <p:cNvPr id="5" name="Title 1">
            <a:extLst>
              <a:ext uri="{FF2B5EF4-FFF2-40B4-BE49-F238E27FC236}">
                <a16:creationId xmlns:a16="http://schemas.microsoft.com/office/drawing/2014/main" id="{59F0C20C-0BC6-5EC3-D2B6-27B2017F8278}"/>
              </a:ext>
            </a:extLst>
          </p:cNvPr>
          <p:cNvSpPr txBox="1">
            <a:spLocks/>
          </p:cNvSpPr>
          <p:nvPr>
            <p:custDataLst>
              <p:tags r:id="rId1"/>
            </p:custDataLst>
          </p:nvPr>
        </p:nvSpPr>
        <p:spPr>
          <a:xfrm>
            <a:off x="99061" y="228600"/>
            <a:ext cx="4960620" cy="523220"/>
          </a:xfrm>
          <a:prstGeom prst="rect">
            <a:avLst/>
          </a:prstGeom>
        </p:spPr>
        <p:txBody>
          <a:bodyPr vert="horz" wrap="square" lIns="0" tIns="45720" rIns="0" bIns="45720" rtlCol="0" anchor="t" anchorCtr="0">
            <a:spAutoFit/>
          </a:bodyPr>
          <a:lstStyle>
            <a:lvl1pPr algn="l" defTabSz="1219140" rtl="0" eaLnBrk="1" latinLnBrk="0" hangingPunct="1">
              <a:lnSpc>
                <a:spcPct val="100000"/>
              </a:lnSpc>
              <a:spcBef>
                <a:spcPct val="0"/>
              </a:spcBef>
              <a:buNone/>
              <a:defRPr sz="2400" b="1" kern="1200">
                <a:solidFill>
                  <a:schemeClr val="bg1"/>
                </a:solidFill>
                <a:latin typeface="+mj-lt"/>
                <a:ea typeface="+mj-ea"/>
                <a:cs typeface="+mj-cs"/>
              </a:defRPr>
            </a:lvl1pPr>
          </a:lstStyle>
          <a:p>
            <a:r>
              <a:rPr lang="fr-CA" sz="2800" u="sng" dirty="0">
                <a:latin typeface="Arial" panose="020B0604020202020204" pitchFamily="34" charset="0"/>
                <a:cs typeface="Arial" panose="020B0604020202020204" pitchFamily="34" charset="0"/>
              </a:rPr>
              <a:t>Financial </a:t>
            </a:r>
            <a:r>
              <a:rPr lang="fr-CA" sz="2800" u="sng" dirty="0" err="1">
                <a:latin typeface="Arial" panose="020B0604020202020204" pitchFamily="34" charset="0"/>
                <a:cs typeface="Arial" panose="020B0604020202020204" pitchFamily="34" charset="0"/>
              </a:rPr>
              <a:t>Assessment</a:t>
            </a:r>
            <a:r>
              <a:rPr lang="fr-CA" sz="2800" u="sng" dirty="0">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id="{6485F77B-727F-7EFC-C0DF-A98341962114}"/>
              </a:ext>
            </a:extLst>
          </p:cNvPr>
          <p:cNvSpPr txBox="1">
            <a:spLocks/>
          </p:cNvSpPr>
          <p:nvPr>
            <p:custDataLst>
              <p:tags r:id="rId2"/>
            </p:custDataLst>
          </p:nvPr>
        </p:nvSpPr>
        <p:spPr>
          <a:xfrm>
            <a:off x="327023" y="3184177"/>
            <a:ext cx="4221479" cy="461665"/>
          </a:xfrm>
          <a:prstGeom prst="rect">
            <a:avLst/>
          </a:prstGeom>
        </p:spPr>
        <p:txBody>
          <a:bodyPr vert="horz" wrap="square" lIns="0" tIns="45720" rIns="0" bIns="45720" rtlCol="0" anchor="t" anchorCtr="0">
            <a:spAutoFit/>
          </a:bodyPr>
          <a:lstStyle>
            <a:lvl1pPr algn="l" defTabSz="1219140" rtl="0" eaLnBrk="1" latinLnBrk="0" hangingPunct="1">
              <a:lnSpc>
                <a:spcPct val="100000"/>
              </a:lnSpc>
              <a:spcBef>
                <a:spcPct val="0"/>
              </a:spcBef>
              <a:buNone/>
              <a:defRPr sz="2400" b="1" kern="1200">
                <a:solidFill>
                  <a:schemeClr val="bg1"/>
                </a:solidFill>
                <a:latin typeface="+mj-lt"/>
                <a:ea typeface="+mj-ea"/>
                <a:cs typeface="+mj-cs"/>
              </a:defRPr>
            </a:lvl1pPr>
          </a:lstStyle>
          <a:p>
            <a:r>
              <a:rPr lang="fr-CA" u="sng" dirty="0">
                <a:latin typeface="Arial" panose="020B0604020202020204" pitchFamily="34" charset="0"/>
                <a:cs typeface="Arial" panose="020B0604020202020204" pitchFamily="34" charset="0"/>
              </a:rPr>
              <a:t>Mortgage </a:t>
            </a:r>
            <a:r>
              <a:rPr lang="fr-CA" u="sng" dirty="0" err="1">
                <a:latin typeface="Arial" panose="020B0604020202020204" pitchFamily="34" charset="0"/>
                <a:cs typeface="Arial" panose="020B0604020202020204" pitchFamily="34" charset="0"/>
              </a:rPr>
              <a:t>Assessment</a:t>
            </a:r>
            <a:r>
              <a:rPr lang="fr-CA" u="sng" dirty="0">
                <a:latin typeface="Arial" panose="020B0604020202020204" pitchFamily="34" charset="0"/>
                <a:cs typeface="Arial" panose="020B0604020202020204" pitchFamily="34" charset="0"/>
              </a:rPr>
              <a:t>:   </a:t>
            </a:r>
          </a:p>
        </p:txBody>
      </p:sp>
      <p:pic>
        <p:nvPicPr>
          <p:cNvPr id="7" name="Image 6" descr="Une image contenant texte, capture d’écran, cercle, Rectangle&#10;&#10;Le contenu généré par l’IA peut être incorrect.">
            <a:extLst>
              <a:ext uri="{FF2B5EF4-FFF2-40B4-BE49-F238E27FC236}">
                <a16:creationId xmlns:a16="http://schemas.microsoft.com/office/drawing/2014/main" id="{6AEB151C-35BF-618E-6B32-7F9D530AD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020" y="768729"/>
            <a:ext cx="2415448" cy="2415448"/>
          </a:xfrm>
          <a:prstGeom prst="rect">
            <a:avLst/>
          </a:prstGeom>
        </p:spPr>
      </p:pic>
      <p:pic>
        <p:nvPicPr>
          <p:cNvPr id="10" name="Image 9" descr="Une image contenant texte, capture d’écran, Police, cercle&#10;&#10;Le contenu généré par l’IA peut être incorrect.">
            <a:extLst>
              <a:ext uri="{FF2B5EF4-FFF2-40B4-BE49-F238E27FC236}">
                <a16:creationId xmlns:a16="http://schemas.microsoft.com/office/drawing/2014/main" id="{33E8E9DF-D70E-243D-405F-A6E6ED847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020" y="3731118"/>
            <a:ext cx="2449266" cy="2449266"/>
          </a:xfrm>
          <a:prstGeom prst="rect">
            <a:avLst/>
          </a:prstGeom>
        </p:spPr>
      </p:pic>
    </p:spTree>
    <p:extLst>
      <p:ext uri="{BB962C8B-B14F-4D97-AF65-F5344CB8AC3E}">
        <p14:creationId xmlns:p14="http://schemas.microsoft.com/office/powerpoint/2010/main" val="417550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65A26E8B-42B4-08AB-D4D6-30F19A6BF6B6}"/>
              </a:ext>
            </a:extLst>
          </p:cNvPr>
          <p:cNvSpPr txBox="1">
            <a:spLocks/>
          </p:cNvSpPr>
          <p:nvPr/>
        </p:nvSpPr>
        <p:spPr>
          <a:xfrm>
            <a:off x="9299316" y="6427162"/>
            <a:ext cx="2743200" cy="258532"/>
          </a:xfrm>
          <a:prstGeom prst="rect">
            <a:avLst/>
          </a:prstGeom>
        </p:spPr>
        <p:txBody>
          <a:bodyPr vert="horz"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CA" sz="1200"/>
              <a:t>7</a:t>
            </a:r>
            <a:endParaRPr lang="en-US" sz="1200"/>
          </a:p>
        </p:txBody>
      </p:sp>
      <p:sp>
        <p:nvSpPr>
          <p:cNvPr id="12" name="TextBox 11">
            <a:extLst>
              <a:ext uri="{FF2B5EF4-FFF2-40B4-BE49-F238E27FC236}">
                <a16:creationId xmlns:a16="http://schemas.microsoft.com/office/drawing/2014/main" id="{A0162E0D-4406-DBDA-1A2D-8BFE572829BA}"/>
              </a:ext>
            </a:extLst>
          </p:cNvPr>
          <p:cNvSpPr txBox="1"/>
          <p:nvPr/>
        </p:nvSpPr>
        <p:spPr>
          <a:xfrm>
            <a:off x="224596" y="694030"/>
            <a:ext cx="10914427" cy="307777"/>
          </a:xfrm>
          <a:prstGeom prst="rect">
            <a:avLst/>
          </a:prstGeom>
          <a:noFill/>
        </p:spPr>
        <p:txBody>
          <a:bodyPr wrap="square" lIns="0" rtlCol="0">
            <a:spAutoFit/>
          </a:bodyPr>
          <a:lstStyle/>
          <a:p>
            <a:pPr marL="0" lvl="1" indent="0">
              <a:buNone/>
            </a:pPr>
            <a:r>
              <a:rPr lang="en-CA" sz="1400"/>
              <a:t>We will create customized marketing materials that Enrolled Organization can use to raise awareness to employees and members</a:t>
            </a:r>
          </a:p>
        </p:txBody>
      </p:sp>
      <p:sp>
        <p:nvSpPr>
          <p:cNvPr id="5" name="Title 1">
            <a:extLst>
              <a:ext uri="{FF2B5EF4-FFF2-40B4-BE49-F238E27FC236}">
                <a16:creationId xmlns:a16="http://schemas.microsoft.com/office/drawing/2014/main" id="{C96EE39D-A33E-BC52-57D3-89183CB48604}"/>
              </a:ext>
            </a:extLst>
          </p:cNvPr>
          <p:cNvSpPr>
            <a:spLocks noGrp="1"/>
          </p:cNvSpPr>
          <p:nvPr>
            <p:ph type="title"/>
          </p:nvPr>
        </p:nvSpPr>
        <p:spPr>
          <a:xfrm>
            <a:off x="228599" y="228600"/>
            <a:ext cx="11704320" cy="584775"/>
          </a:xfrm>
        </p:spPr>
        <p:txBody>
          <a:bodyPr/>
          <a:lstStyle/>
          <a:p>
            <a:r>
              <a:rPr lang="en-CA"/>
              <a:t>Examples of our Promotional Materials</a:t>
            </a:r>
            <a:endParaRPr lang="en-US" sz="2400" b="1">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7280405-7B0A-5E45-6C75-2923E21830E3}"/>
              </a:ext>
            </a:extLst>
          </p:cNvPr>
          <p:cNvSpPr txBox="1"/>
          <p:nvPr/>
        </p:nvSpPr>
        <p:spPr>
          <a:xfrm>
            <a:off x="257297" y="5638395"/>
            <a:ext cx="6911566" cy="215444"/>
          </a:xfrm>
          <a:prstGeom prst="rect">
            <a:avLst/>
          </a:prstGeom>
          <a:noFill/>
        </p:spPr>
        <p:txBody>
          <a:bodyPr wrap="square" lIns="0" rtlCol="0">
            <a:spAutoFit/>
          </a:bodyPr>
          <a:lstStyle/>
          <a:p>
            <a:pPr algn="ctr"/>
            <a:r>
              <a:rPr lang="en-CA" sz="800" i="1">
                <a:solidFill>
                  <a:schemeClr val="bg1">
                    <a:lumMod val="50000"/>
                  </a:schemeClr>
                </a:solidFill>
              </a:rPr>
              <a:t>1-page flyer for general use including websites and attached within email blasts</a:t>
            </a:r>
            <a:endParaRPr lang="en-US" sz="800" i="1">
              <a:solidFill>
                <a:schemeClr val="bg1">
                  <a:lumMod val="50000"/>
                </a:schemeClr>
              </a:solidFill>
            </a:endParaRPr>
          </a:p>
        </p:txBody>
      </p:sp>
      <p:pic>
        <p:nvPicPr>
          <p:cNvPr id="8" name="Picture 7">
            <a:extLst>
              <a:ext uri="{FF2B5EF4-FFF2-40B4-BE49-F238E27FC236}">
                <a16:creationId xmlns:a16="http://schemas.microsoft.com/office/drawing/2014/main" id="{155049DF-F468-5451-DE26-C16C52EC7512}"/>
              </a:ext>
            </a:extLst>
          </p:cNvPr>
          <p:cNvPicPr>
            <a:picLocks noChangeAspect="1"/>
          </p:cNvPicPr>
          <p:nvPr/>
        </p:nvPicPr>
        <p:blipFill>
          <a:blip r:embed="rId3"/>
          <a:stretch>
            <a:fillRect/>
          </a:stretch>
        </p:blipFill>
        <p:spPr>
          <a:xfrm>
            <a:off x="224596" y="1141314"/>
            <a:ext cx="3390492" cy="4383498"/>
          </a:xfrm>
          <a:prstGeom prst="rect">
            <a:avLst/>
          </a:prstGeom>
          <a:ln>
            <a:solidFill>
              <a:schemeClr val="tx1"/>
            </a:solidFill>
          </a:ln>
        </p:spPr>
      </p:pic>
      <p:pic>
        <p:nvPicPr>
          <p:cNvPr id="13" name="Picture 12">
            <a:extLst>
              <a:ext uri="{FF2B5EF4-FFF2-40B4-BE49-F238E27FC236}">
                <a16:creationId xmlns:a16="http://schemas.microsoft.com/office/drawing/2014/main" id="{4BC84D51-2821-3876-96DC-43ACD9AA893B}"/>
              </a:ext>
            </a:extLst>
          </p:cNvPr>
          <p:cNvPicPr>
            <a:picLocks noChangeAspect="1"/>
          </p:cNvPicPr>
          <p:nvPr/>
        </p:nvPicPr>
        <p:blipFill>
          <a:blip r:embed="rId4"/>
          <a:stretch>
            <a:fillRect/>
          </a:stretch>
        </p:blipFill>
        <p:spPr>
          <a:xfrm>
            <a:off x="3778371" y="1141314"/>
            <a:ext cx="3390492" cy="4383498"/>
          </a:xfrm>
          <a:prstGeom prst="rect">
            <a:avLst/>
          </a:prstGeom>
          <a:ln>
            <a:solidFill>
              <a:schemeClr val="tx1"/>
            </a:solidFill>
          </a:ln>
        </p:spPr>
      </p:pic>
    </p:spTree>
    <p:extLst>
      <p:ext uri="{BB962C8B-B14F-4D97-AF65-F5344CB8AC3E}">
        <p14:creationId xmlns:p14="http://schemas.microsoft.com/office/powerpoint/2010/main" val="165118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DC3544C-5A08-AEAE-95FA-3AA89F7536BA}"/>
              </a:ext>
            </a:extLst>
          </p:cNvPr>
          <p:cNvGraphicFramePr>
            <a:graphicFrameLocks noGrp="1"/>
          </p:cNvGraphicFramePr>
          <p:nvPr>
            <p:extLst>
              <p:ext uri="{D42A27DB-BD31-4B8C-83A1-F6EECF244321}">
                <p14:modId xmlns:p14="http://schemas.microsoft.com/office/powerpoint/2010/main" val="403702646"/>
              </p:ext>
            </p:extLst>
          </p:nvPr>
        </p:nvGraphicFramePr>
        <p:xfrm>
          <a:off x="145082" y="1477419"/>
          <a:ext cx="11651627" cy="4831233"/>
        </p:xfrm>
        <a:graphic>
          <a:graphicData uri="http://schemas.openxmlformats.org/drawingml/2006/table">
            <a:tbl>
              <a:tblPr firstRow="1" bandRow="1">
                <a:tableStyleId>{7E9639D4-E3E2-4D34-9284-5A2195B3D0D7}</a:tableStyleId>
              </a:tblPr>
              <a:tblGrid>
                <a:gridCol w="2568731">
                  <a:extLst>
                    <a:ext uri="{9D8B030D-6E8A-4147-A177-3AD203B41FA5}">
                      <a16:colId xmlns:a16="http://schemas.microsoft.com/office/drawing/2014/main" val="70276373"/>
                    </a:ext>
                  </a:extLst>
                </a:gridCol>
                <a:gridCol w="4281502">
                  <a:extLst>
                    <a:ext uri="{9D8B030D-6E8A-4147-A177-3AD203B41FA5}">
                      <a16:colId xmlns:a16="http://schemas.microsoft.com/office/drawing/2014/main" val="860383338"/>
                    </a:ext>
                  </a:extLst>
                </a:gridCol>
                <a:gridCol w="4801394">
                  <a:extLst>
                    <a:ext uri="{9D8B030D-6E8A-4147-A177-3AD203B41FA5}">
                      <a16:colId xmlns:a16="http://schemas.microsoft.com/office/drawing/2014/main" val="3763997584"/>
                    </a:ext>
                  </a:extLst>
                </a:gridCol>
              </a:tblGrid>
              <a:tr h="377695">
                <a:tc>
                  <a:txBody>
                    <a:bodyPr/>
                    <a:lstStyle/>
                    <a:p>
                      <a:r>
                        <a:rPr lang="en-CA" sz="1800">
                          <a:latin typeface="Arial" panose="020B0604020202020204" pitchFamily="34" charset="0"/>
                          <a:cs typeface="Arial" panose="020B0604020202020204" pitchFamily="34" charset="0"/>
                        </a:rPr>
                        <a:t>Offer Element</a:t>
                      </a:r>
                      <a:endParaRPr lang="en-US" sz="180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rgbClr val="C00000"/>
                    </a:solidFill>
                  </a:tcPr>
                </a:tc>
                <a:tc>
                  <a:txBody>
                    <a:bodyPr/>
                    <a:lstStyle/>
                    <a:p>
                      <a:pPr algn="ctr"/>
                      <a:r>
                        <a:rPr lang="en-CA" sz="1800">
                          <a:latin typeface="Arial" panose="020B0604020202020204" pitchFamily="34" charset="0"/>
                          <a:cs typeface="Arial" panose="020B0604020202020204" pitchFamily="34" charset="0"/>
                        </a:rPr>
                        <a:t>Online</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r>
                        <a:rPr lang="en-CA" sz="1800">
                          <a:latin typeface="Arial" panose="020B0604020202020204" pitchFamily="34" charset="0"/>
                          <a:cs typeface="Arial" panose="020B0604020202020204" pitchFamily="34" charset="0"/>
                        </a:rPr>
                        <a:t>Banking Centre</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C00000"/>
                    </a:solidFill>
                  </a:tcPr>
                </a:tc>
                <a:extLst>
                  <a:ext uri="{0D108BD9-81ED-4DB2-BD59-A6C34878D82A}">
                    <a16:rowId xmlns:a16="http://schemas.microsoft.com/office/drawing/2014/main" val="3087333155"/>
                  </a:ext>
                </a:extLst>
              </a:tr>
              <a:tr h="465652">
                <a:tc>
                  <a:txBody>
                    <a:bodyPr/>
                    <a:lstStyle/>
                    <a:p>
                      <a:r>
                        <a:rPr lang="en-CA" sz="1200">
                          <a:latin typeface="Arial" panose="020B0604020202020204" pitchFamily="34" charset="0"/>
                          <a:cs typeface="Arial" panose="020B0604020202020204" pitchFamily="34" charset="0"/>
                        </a:rPr>
                        <a:t>New </a:t>
                      </a:r>
                      <a:r>
                        <a:rPr lang="en-CA" sz="1200" err="1">
                          <a:latin typeface="Arial" panose="020B0604020202020204" pitchFamily="34" charset="0"/>
                          <a:cs typeface="Arial" panose="020B0604020202020204" pitchFamily="34" charset="0"/>
                        </a:rPr>
                        <a:t>Smart</a:t>
                      </a:r>
                      <a:r>
                        <a:rPr lang="en-CA" sz="1200" baseline="30000" err="1">
                          <a:latin typeface="Arial" panose="020B0604020202020204" pitchFamily="34" charset="0"/>
                          <a:cs typeface="Arial" panose="020B0604020202020204" pitchFamily="34" charset="0"/>
                        </a:rPr>
                        <a:t>TM</a:t>
                      </a:r>
                      <a:r>
                        <a:rPr lang="en-CA" sz="1200">
                          <a:latin typeface="Arial" panose="020B0604020202020204" pitchFamily="34" charset="0"/>
                          <a:cs typeface="Arial" panose="020B0604020202020204" pitchFamily="34" charset="0"/>
                        </a:rPr>
                        <a:t> Account</a:t>
                      </a:r>
                      <a:endParaRPr lang="en-US" sz="120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89666835"/>
                  </a:ext>
                </a:extLst>
              </a:tr>
              <a:tr h="465652">
                <a:tc>
                  <a:txBody>
                    <a:bodyPr/>
                    <a:lstStyle/>
                    <a:p>
                      <a:r>
                        <a:rPr lang="en-CA" sz="1200">
                          <a:latin typeface="Arial" panose="020B0604020202020204" pitchFamily="34" charset="0"/>
                          <a:cs typeface="Arial" panose="020B0604020202020204" pitchFamily="34" charset="0"/>
                        </a:rPr>
                        <a:t>Add GB offer to </a:t>
                      </a:r>
                      <a:r>
                        <a:rPr lang="en-CA" sz="1200" u="sng">
                          <a:latin typeface="Arial" panose="020B0604020202020204" pitchFamily="34" charset="0"/>
                          <a:cs typeface="Arial" panose="020B0604020202020204" pitchFamily="34" charset="0"/>
                        </a:rPr>
                        <a:t>existing</a:t>
                      </a:r>
                      <a:r>
                        <a:rPr lang="en-CA" sz="1200">
                          <a:latin typeface="Arial" panose="020B0604020202020204" pitchFamily="34" charset="0"/>
                          <a:cs typeface="Arial" panose="020B0604020202020204" pitchFamily="34" charset="0"/>
                        </a:rPr>
                        <a:t> Smart Account</a:t>
                      </a:r>
                      <a:endParaRPr lang="en-US" sz="120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08200520"/>
                  </a:ext>
                </a:extLst>
              </a:tr>
              <a:tr h="645859">
                <a:tc>
                  <a:txBody>
                    <a:bodyPr/>
                    <a:lstStyle/>
                    <a:p>
                      <a:r>
                        <a:rPr lang="en-CA" sz="1200">
                          <a:latin typeface="Arial" panose="020B0604020202020204" pitchFamily="34" charset="0"/>
                          <a:cs typeface="Arial" panose="020B0604020202020204" pitchFamily="34" charset="0"/>
                        </a:rPr>
                        <a:t>New Credit Card</a:t>
                      </a:r>
                      <a:endParaRPr lang="en-US" sz="120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017561"/>
                  </a:ext>
                </a:extLst>
              </a:tr>
              <a:tr h="614752">
                <a:tc>
                  <a:txBody>
                    <a:bodyPr/>
                    <a:lstStyle/>
                    <a:p>
                      <a:r>
                        <a:rPr lang="en-CA" sz="1200">
                          <a:latin typeface="Arial" panose="020B0604020202020204" pitchFamily="34" charset="0"/>
                          <a:cs typeface="Arial" panose="020B0604020202020204" pitchFamily="34" charset="0"/>
                        </a:rPr>
                        <a:t>New Investors Edge Account</a:t>
                      </a:r>
                    </a:p>
                  </a:txBody>
                  <a:tcPr>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14829625"/>
                  </a:ext>
                </a:extLst>
              </a:tr>
              <a:tr h="643125">
                <a:tc>
                  <a:txBody>
                    <a:bodyPr/>
                    <a:lstStyle/>
                    <a:p>
                      <a:r>
                        <a:rPr lang="en-CA" sz="1200">
                          <a:latin typeface="Arial" panose="020B0604020202020204" pitchFamily="34" charset="0"/>
                          <a:cs typeface="Arial" panose="020B0604020202020204" pitchFamily="34" charset="0"/>
                        </a:rPr>
                        <a:t>Loans (unsecured or HPP) and Lines of Credit </a:t>
                      </a:r>
                    </a:p>
                  </a:txBody>
                  <a:tcPr>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60970986"/>
                  </a:ext>
                </a:extLst>
              </a:tr>
              <a:tr h="671498">
                <a:tc>
                  <a:txBody>
                    <a:bodyPr/>
                    <a:lstStyle/>
                    <a:p>
                      <a:r>
                        <a:rPr lang="en-CA" sz="1200">
                          <a:latin typeface="Arial" panose="020B0604020202020204" pitchFamily="34" charset="0"/>
                          <a:cs typeface="Arial" panose="020B0604020202020204" pitchFamily="34" charset="0"/>
                        </a:rPr>
                        <a:t>Mortgages</a:t>
                      </a:r>
                    </a:p>
                  </a:txBody>
                  <a:tcPr>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37073039"/>
                  </a:ext>
                </a:extLst>
              </a:tr>
              <a:tr h="427439">
                <a:tc>
                  <a:txBody>
                    <a:bodyPr/>
                    <a:lstStyle/>
                    <a:p>
                      <a:r>
                        <a:rPr lang="en-CA" sz="1200">
                          <a:latin typeface="Arial" panose="020B0604020202020204" pitchFamily="34" charset="0"/>
                          <a:cs typeface="Arial" panose="020B0604020202020204" pitchFamily="34" charset="0"/>
                        </a:rPr>
                        <a:t>Advice (e.g., CGP or </a:t>
                      </a:r>
                      <a:r>
                        <a:rPr lang="en-CA" sz="1200" err="1">
                          <a:latin typeface="Arial" panose="020B0604020202020204" pitchFamily="34" charset="0"/>
                          <a:cs typeface="Arial" panose="020B0604020202020204" pitchFamily="34" charset="0"/>
                        </a:rPr>
                        <a:t>SmartPlan</a:t>
                      </a:r>
                      <a:r>
                        <a:rPr lang="en-CA" sz="1200">
                          <a:latin typeface="Arial" panose="020B0604020202020204" pitchFamily="34" charset="0"/>
                          <a:cs typeface="Arial" panose="020B0604020202020204" pitchFamily="34" charset="0"/>
                        </a:rPr>
                        <a:t>)</a:t>
                      </a:r>
                    </a:p>
                  </a:txBody>
                  <a:tcPr>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17482583"/>
                  </a:ext>
                </a:extLst>
              </a:tr>
              <a:tr h="519561">
                <a:tc>
                  <a:txBody>
                    <a:bodyPr/>
                    <a:lstStyle/>
                    <a:p>
                      <a:r>
                        <a:rPr lang="en-CA" sz="1200">
                          <a:latin typeface="Arial" panose="020B0604020202020204" pitchFamily="34" charset="0"/>
                          <a:cs typeface="Arial" panose="020B0604020202020204" pitchFamily="34" charset="0"/>
                        </a:rPr>
                        <a:t>Fulfillment Steps</a:t>
                      </a:r>
                      <a:endParaRPr lang="en-US" sz="120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b="0">
                          <a:solidFill>
                            <a:schemeClr val="tx1"/>
                          </a:solidFill>
                          <a:latin typeface="Arial" panose="020B0604020202020204" pitchFamily="34" charset="0"/>
                          <a:cs typeface="Arial" panose="020B0604020202020204" pitchFamily="34" charset="0"/>
                        </a:rPr>
                        <a:t>Clients can visit our online specific Group Banking landing page</a:t>
                      </a:r>
                      <a:br>
                        <a:rPr lang="en-CA" sz="900" b="0">
                          <a:solidFill>
                            <a:schemeClr val="tx1"/>
                          </a:solidFill>
                          <a:latin typeface="Arial" panose="020B0604020202020204" pitchFamily="34" charset="0"/>
                          <a:cs typeface="Arial" panose="020B0604020202020204" pitchFamily="34" charset="0"/>
                        </a:rPr>
                      </a:br>
                      <a:r>
                        <a:rPr lang="en-CA" sz="900" b="0">
                          <a:solidFill>
                            <a:schemeClr val="tx1"/>
                          </a:solidFill>
                          <a:latin typeface="Arial" panose="020B0604020202020204" pitchFamily="34" charset="0"/>
                          <a:cs typeface="Arial" panose="020B0604020202020204" pitchFamily="34" charset="0"/>
                        </a:rPr>
                        <a:t>(to be shared once enrolled)</a:t>
                      </a:r>
                      <a:endParaRPr lang="en-CA" sz="900" b="0">
                        <a:solidFill>
                          <a:schemeClr val="accent1"/>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indent="0" algn="ctr">
                        <a:buFont typeface="+mj-lt"/>
                        <a:buNone/>
                      </a:pPr>
                      <a:r>
                        <a:rPr lang="en-US" sz="900" b="0">
                          <a:latin typeface="Arial" panose="020B0604020202020204" pitchFamily="34" charset="0"/>
                          <a:cs typeface="Arial" panose="020B0604020202020204" pitchFamily="34" charset="0"/>
                        </a:rPr>
                        <a:t>Clients can book a meeting at their nearest CIBC Banking Centre, ask for the Group Banking offer for their organization, bringing proof of employment or membership</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848219243"/>
                  </a:ext>
                </a:extLst>
              </a:tr>
            </a:tbl>
          </a:graphicData>
        </a:graphic>
      </p:graphicFrame>
      <p:pic>
        <p:nvPicPr>
          <p:cNvPr id="18" name="Graphic 17" descr="Badge Tick1 with solid fill">
            <a:extLst>
              <a:ext uri="{FF2B5EF4-FFF2-40B4-BE49-F238E27FC236}">
                <a16:creationId xmlns:a16="http://schemas.microsoft.com/office/drawing/2014/main" id="{742D4878-E211-9715-0A17-1B1EC464D5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566" y="1934751"/>
            <a:ext cx="392066" cy="392066"/>
          </a:xfrm>
          <a:prstGeom prst="rect">
            <a:avLst/>
          </a:prstGeom>
        </p:spPr>
      </p:pic>
      <p:pic>
        <p:nvPicPr>
          <p:cNvPr id="19" name="Graphic 18" descr="Badge Tick1 with solid fill">
            <a:extLst>
              <a:ext uri="{FF2B5EF4-FFF2-40B4-BE49-F238E27FC236}">
                <a16:creationId xmlns:a16="http://schemas.microsoft.com/office/drawing/2014/main" id="{46BD2C08-F78A-4732-7A9C-9E4B5F1373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6671" y="1934751"/>
            <a:ext cx="392066" cy="392066"/>
          </a:xfrm>
          <a:prstGeom prst="rect">
            <a:avLst/>
          </a:prstGeom>
        </p:spPr>
      </p:pic>
      <p:pic>
        <p:nvPicPr>
          <p:cNvPr id="20" name="Graphic 19" descr="Badge Tick1 with solid fill">
            <a:extLst>
              <a:ext uri="{FF2B5EF4-FFF2-40B4-BE49-F238E27FC236}">
                <a16:creationId xmlns:a16="http://schemas.microsoft.com/office/drawing/2014/main" id="{E8933A7A-C2EF-11D4-8E33-6D767FC94B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5455" y="2401067"/>
            <a:ext cx="392066" cy="392066"/>
          </a:xfrm>
          <a:prstGeom prst="rect">
            <a:avLst/>
          </a:prstGeom>
        </p:spPr>
      </p:pic>
      <p:pic>
        <p:nvPicPr>
          <p:cNvPr id="21" name="Graphic 20" descr="Badge Tick1 with solid fill">
            <a:extLst>
              <a:ext uri="{FF2B5EF4-FFF2-40B4-BE49-F238E27FC236}">
                <a16:creationId xmlns:a16="http://schemas.microsoft.com/office/drawing/2014/main" id="{51D4A7A6-E204-FA1F-3D91-9324AA2F92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5455" y="2869493"/>
            <a:ext cx="392066" cy="392066"/>
          </a:xfrm>
          <a:prstGeom prst="rect">
            <a:avLst/>
          </a:prstGeom>
        </p:spPr>
      </p:pic>
      <p:pic>
        <p:nvPicPr>
          <p:cNvPr id="22" name="Graphic 21" descr="Badge Tick1 with solid fill">
            <a:extLst>
              <a:ext uri="{FF2B5EF4-FFF2-40B4-BE49-F238E27FC236}">
                <a16:creationId xmlns:a16="http://schemas.microsoft.com/office/drawing/2014/main" id="{93E0E10E-1BDD-8E8D-44D2-6B33E7A06E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566" y="3500970"/>
            <a:ext cx="392066" cy="392066"/>
          </a:xfrm>
          <a:prstGeom prst="rect">
            <a:avLst/>
          </a:prstGeom>
        </p:spPr>
      </p:pic>
      <p:pic>
        <p:nvPicPr>
          <p:cNvPr id="23" name="Graphic 22" descr="Badge Tick1 with solid fill">
            <a:extLst>
              <a:ext uri="{FF2B5EF4-FFF2-40B4-BE49-F238E27FC236}">
                <a16:creationId xmlns:a16="http://schemas.microsoft.com/office/drawing/2014/main" id="{1160081E-8944-8C25-DEC2-8FC071691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566" y="2861594"/>
            <a:ext cx="392066" cy="392066"/>
          </a:xfrm>
          <a:prstGeom prst="rect">
            <a:avLst/>
          </a:prstGeom>
        </p:spPr>
      </p:pic>
      <p:pic>
        <p:nvPicPr>
          <p:cNvPr id="26" name="Graphic 25" descr="Badge Tick1 with solid fill">
            <a:extLst>
              <a:ext uri="{FF2B5EF4-FFF2-40B4-BE49-F238E27FC236}">
                <a16:creationId xmlns:a16="http://schemas.microsoft.com/office/drawing/2014/main" id="{A212A14F-3534-CBA9-5841-4D9346B54B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2056" y="4181230"/>
            <a:ext cx="392066" cy="392066"/>
          </a:xfrm>
          <a:prstGeom prst="rect">
            <a:avLst/>
          </a:prstGeom>
        </p:spPr>
      </p:pic>
      <p:sp>
        <p:nvSpPr>
          <p:cNvPr id="9" name="Slide Number Placeholder 4">
            <a:extLst>
              <a:ext uri="{FF2B5EF4-FFF2-40B4-BE49-F238E27FC236}">
                <a16:creationId xmlns:a16="http://schemas.microsoft.com/office/drawing/2014/main" id="{65A26E8B-42B4-08AB-D4D6-30F19A6BF6B6}"/>
              </a:ext>
            </a:extLst>
          </p:cNvPr>
          <p:cNvSpPr txBox="1">
            <a:spLocks/>
          </p:cNvSpPr>
          <p:nvPr/>
        </p:nvSpPr>
        <p:spPr>
          <a:xfrm>
            <a:off x="9299316" y="6427162"/>
            <a:ext cx="2743200" cy="258532"/>
          </a:xfrm>
          <a:prstGeom prst="rect">
            <a:avLst/>
          </a:prstGeom>
        </p:spPr>
        <p:txBody>
          <a:bodyPr vert="horz"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CA" sz="1200"/>
              <a:t>4</a:t>
            </a:r>
            <a:endParaRPr lang="en-US" sz="1200"/>
          </a:p>
        </p:txBody>
      </p:sp>
      <p:sp>
        <p:nvSpPr>
          <p:cNvPr id="12" name="TextBox 11">
            <a:extLst>
              <a:ext uri="{FF2B5EF4-FFF2-40B4-BE49-F238E27FC236}">
                <a16:creationId xmlns:a16="http://schemas.microsoft.com/office/drawing/2014/main" id="{A0162E0D-4406-DBDA-1A2D-8BFE572829BA}"/>
              </a:ext>
            </a:extLst>
          </p:cNvPr>
          <p:cNvSpPr txBox="1"/>
          <p:nvPr/>
        </p:nvSpPr>
        <p:spPr>
          <a:xfrm>
            <a:off x="224596" y="694030"/>
            <a:ext cx="10914427" cy="307777"/>
          </a:xfrm>
          <a:prstGeom prst="rect">
            <a:avLst/>
          </a:prstGeom>
          <a:noFill/>
        </p:spPr>
        <p:txBody>
          <a:bodyPr wrap="square" lIns="0" rtlCol="0">
            <a:spAutoFit/>
          </a:bodyPr>
          <a:lstStyle/>
          <a:p>
            <a:pPr marL="0" indent="0">
              <a:buFont typeface="Arial" panose="020B0604020202020204" pitchFamily="34" charset="0"/>
              <a:buNone/>
            </a:pPr>
            <a:r>
              <a:rPr lang="en-CA" sz="1400">
                <a:latin typeface="Arial" panose="020B0604020202020204" pitchFamily="34" charset="0"/>
                <a:cs typeface="Arial" panose="020B0604020202020204" pitchFamily="34" charset="0"/>
              </a:rPr>
              <a:t>Different Group Banking offers can be fulfilled online and in banking centres – clients can choose the route that works best for them</a:t>
            </a:r>
            <a:endParaRPr lang="en-CA" sz="1400" baseline="3000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96EE39D-A33E-BC52-57D3-89183CB48604}"/>
              </a:ext>
            </a:extLst>
          </p:cNvPr>
          <p:cNvSpPr>
            <a:spLocks noGrp="1"/>
          </p:cNvSpPr>
          <p:nvPr>
            <p:ph type="title"/>
          </p:nvPr>
        </p:nvSpPr>
        <p:spPr>
          <a:xfrm>
            <a:off x="228599" y="228600"/>
            <a:ext cx="11704320" cy="461665"/>
          </a:xfrm>
        </p:spPr>
        <p:txBody>
          <a:bodyPr/>
          <a:lstStyle/>
          <a:p>
            <a:r>
              <a:rPr lang="en-CA" sz="2400" b="1">
                <a:solidFill>
                  <a:srgbClr val="C00000"/>
                </a:solidFill>
                <a:latin typeface="Arial" panose="020B0604020202020204" pitchFamily="34" charset="0"/>
                <a:cs typeface="Arial" panose="020B0604020202020204" pitchFamily="34" charset="0"/>
              </a:rPr>
              <a:t>Group Banking Offer Fulfillment</a:t>
            </a:r>
            <a:endParaRPr lang="en-US" sz="2400" b="1">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9A2CB59-04F6-E938-6F76-F78E57DBED8C}"/>
              </a:ext>
            </a:extLst>
          </p:cNvPr>
          <p:cNvSpPr txBox="1"/>
          <p:nvPr/>
        </p:nvSpPr>
        <p:spPr>
          <a:xfrm>
            <a:off x="3096932" y="1925237"/>
            <a:ext cx="223138" cy="261610"/>
          </a:xfrm>
          <a:prstGeom prst="rect">
            <a:avLst/>
          </a:prstGeom>
          <a:noFill/>
        </p:spPr>
        <p:txBody>
          <a:bodyPr wrap="none" rtlCol="0">
            <a:spAutoFit/>
          </a:bodyPr>
          <a:lstStyle/>
          <a:p>
            <a:pPr algn="l"/>
            <a:r>
              <a:rPr lang="en-CA" sz="1100"/>
              <a:t> </a:t>
            </a:r>
            <a:endParaRPr lang="en-US" sz="900">
              <a:latin typeface="Arial" panose="020B0604020202020204" pitchFamily="34" charset="0"/>
              <a:cs typeface="Arial" panose="020B0604020202020204" pitchFamily="34" charset="0"/>
            </a:endParaRPr>
          </a:p>
        </p:txBody>
      </p:sp>
      <p:pic>
        <p:nvPicPr>
          <p:cNvPr id="11" name="Graphic 10" descr="Badge Tick1 with solid fill">
            <a:extLst>
              <a:ext uri="{FF2B5EF4-FFF2-40B4-BE49-F238E27FC236}">
                <a16:creationId xmlns:a16="http://schemas.microsoft.com/office/drawing/2014/main" id="{D28F5058-5283-3F8F-E898-11EA9EEB06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2056" y="4843830"/>
            <a:ext cx="392066" cy="392066"/>
          </a:xfrm>
          <a:prstGeom prst="rect">
            <a:avLst/>
          </a:prstGeom>
        </p:spPr>
      </p:pic>
      <p:pic>
        <p:nvPicPr>
          <p:cNvPr id="13" name="Graphic 12" descr="Badge Tick1 with solid fill">
            <a:extLst>
              <a:ext uri="{FF2B5EF4-FFF2-40B4-BE49-F238E27FC236}">
                <a16:creationId xmlns:a16="http://schemas.microsoft.com/office/drawing/2014/main" id="{27F96185-8939-1551-8181-116B8A38F9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2056" y="5411359"/>
            <a:ext cx="392066" cy="392066"/>
          </a:xfrm>
          <a:prstGeom prst="rect">
            <a:avLst/>
          </a:prstGeom>
        </p:spPr>
      </p:pic>
      <p:sp>
        <p:nvSpPr>
          <p:cNvPr id="27" name="TextBox 26">
            <a:extLst>
              <a:ext uri="{FF2B5EF4-FFF2-40B4-BE49-F238E27FC236}">
                <a16:creationId xmlns:a16="http://schemas.microsoft.com/office/drawing/2014/main" id="{07AC7FFA-CB55-1508-6597-41AFC447837F}"/>
              </a:ext>
            </a:extLst>
          </p:cNvPr>
          <p:cNvSpPr txBox="1"/>
          <p:nvPr/>
        </p:nvSpPr>
        <p:spPr>
          <a:xfrm>
            <a:off x="3096932" y="3480765"/>
            <a:ext cx="223138" cy="261610"/>
          </a:xfrm>
          <a:prstGeom prst="rect">
            <a:avLst/>
          </a:prstGeom>
          <a:noFill/>
        </p:spPr>
        <p:txBody>
          <a:bodyPr wrap="none" rtlCol="0">
            <a:spAutoFit/>
          </a:bodyPr>
          <a:lstStyle/>
          <a:p>
            <a:pPr algn="l"/>
            <a:r>
              <a:rPr lang="en-CA" sz="1100"/>
              <a:t> </a:t>
            </a:r>
            <a:endParaRPr lang="en-US" sz="9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A6270A0-B9FA-8807-3AF0-5B4C8167CAC7}"/>
              </a:ext>
            </a:extLst>
          </p:cNvPr>
          <p:cNvSpPr txBox="1"/>
          <p:nvPr/>
        </p:nvSpPr>
        <p:spPr>
          <a:xfrm>
            <a:off x="7344213" y="4888948"/>
            <a:ext cx="223138" cy="261610"/>
          </a:xfrm>
          <a:prstGeom prst="rect">
            <a:avLst/>
          </a:prstGeom>
          <a:noFill/>
        </p:spPr>
        <p:txBody>
          <a:bodyPr wrap="none" rtlCol="0">
            <a:spAutoFit/>
          </a:bodyPr>
          <a:lstStyle/>
          <a:p>
            <a:pPr algn="l"/>
            <a:r>
              <a:rPr lang="en-CA" sz="1100"/>
              <a:t> </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6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82DF4-3D89-4FE8-9076-3A77DEC91691}"/>
              </a:ext>
            </a:extLst>
          </p:cNvPr>
          <p:cNvSpPr>
            <a:spLocks noGrp="1"/>
          </p:cNvSpPr>
          <p:nvPr>
            <p:ph type="title"/>
          </p:nvPr>
        </p:nvSpPr>
        <p:spPr>
          <a:xfrm>
            <a:off x="228600" y="2743200"/>
            <a:ext cx="5623560" cy="646331"/>
          </a:xfrm>
        </p:spPr>
        <p:txBody>
          <a:bodyPr anchor="b">
            <a:normAutofit/>
          </a:bodyPr>
          <a:lstStyle/>
          <a:p>
            <a:r>
              <a:rPr lang="en-CA" dirty="0"/>
              <a:t>Thank you</a:t>
            </a:r>
            <a:endParaRPr lang="fr-CA" dirty="0"/>
          </a:p>
        </p:txBody>
      </p:sp>
      <p:sp>
        <p:nvSpPr>
          <p:cNvPr id="3" name="Espace réservé du texte 2">
            <a:extLst>
              <a:ext uri="{FF2B5EF4-FFF2-40B4-BE49-F238E27FC236}">
                <a16:creationId xmlns:a16="http://schemas.microsoft.com/office/drawing/2014/main" id="{353C4821-E97B-4C5C-9147-9C2B4781B198}"/>
              </a:ext>
            </a:extLst>
          </p:cNvPr>
          <p:cNvSpPr>
            <a:spLocks noGrp="1"/>
          </p:cNvSpPr>
          <p:nvPr>
            <p:ph type="body" sz="quarter" idx="16"/>
          </p:nvPr>
        </p:nvSpPr>
        <p:spPr>
          <a:xfrm>
            <a:off x="228599" y="3383280"/>
            <a:ext cx="5622925" cy="2103437"/>
          </a:xfrm>
        </p:spPr>
        <p:txBody>
          <a:bodyPr vert="horz" lIns="0" tIns="45720" rIns="0" bIns="45720" rtlCol="0" anchor="t">
            <a:normAutofit lnSpcReduction="10000"/>
          </a:bodyPr>
          <a:lstStyle/>
          <a:p>
            <a:pPr>
              <a:lnSpc>
                <a:spcPct val="90000"/>
              </a:lnSpc>
            </a:pPr>
            <a:r>
              <a:rPr lang="fr-FR" sz="2200" dirty="0"/>
              <a:t>To </a:t>
            </a:r>
            <a:r>
              <a:rPr lang="fr-FR" sz="2200" dirty="0" err="1"/>
              <a:t>Learn</a:t>
            </a:r>
            <a:r>
              <a:rPr lang="fr-FR" sz="2200" dirty="0"/>
              <a:t> more :</a:t>
            </a:r>
          </a:p>
          <a:p>
            <a:pPr>
              <a:lnSpc>
                <a:spcPct val="90000"/>
              </a:lnSpc>
            </a:pPr>
            <a:r>
              <a:rPr lang="fr-FR" sz="2200" dirty="0"/>
              <a:t>Name : Riad Bourayou</a:t>
            </a:r>
            <a:br>
              <a:rPr lang="fr-FR" sz="2200" dirty="0"/>
            </a:br>
            <a:r>
              <a:rPr lang="fr-FR" sz="2200" dirty="0" err="1"/>
              <a:t>Title</a:t>
            </a:r>
            <a:r>
              <a:rPr lang="fr-FR" sz="2200" dirty="0"/>
              <a:t> : Area Sales Manager, Mobile Mortgage </a:t>
            </a:r>
            <a:r>
              <a:rPr lang="fr-FR" sz="2200" dirty="0" err="1"/>
              <a:t>Advisors</a:t>
            </a:r>
            <a:br>
              <a:rPr lang="fr-FR" sz="2200" dirty="0"/>
            </a:br>
            <a:r>
              <a:rPr lang="fr-FR" sz="2200" dirty="0"/>
              <a:t>Phone </a:t>
            </a:r>
            <a:r>
              <a:rPr lang="fr-FR" sz="2200" dirty="0" err="1"/>
              <a:t>Number</a:t>
            </a:r>
            <a:r>
              <a:rPr lang="fr-FR" sz="2200" dirty="0"/>
              <a:t> : (514)-475-2530</a:t>
            </a:r>
            <a:br>
              <a:rPr lang="fr-FR" sz="2200" dirty="0"/>
            </a:br>
            <a:r>
              <a:rPr lang="fr-FR" sz="2200" dirty="0"/>
              <a:t>Courriel : riad.bourayou@cibc.com</a:t>
            </a:r>
            <a:endParaRPr lang="fr-FR" sz="2200" dirty="0">
              <a:cs typeface="Arial"/>
            </a:endParaRPr>
          </a:p>
        </p:txBody>
      </p:sp>
      <p:sp>
        <p:nvSpPr>
          <p:cNvPr id="8" name="Slide Number Placeholder 3">
            <a:extLst>
              <a:ext uri="{FF2B5EF4-FFF2-40B4-BE49-F238E27FC236}">
                <a16:creationId xmlns:a16="http://schemas.microsoft.com/office/drawing/2014/main" id="{A55FC487-BF99-9E0F-C1FB-14C4AEAA361F}"/>
              </a:ext>
            </a:extLst>
          </p:cNvPr>
          <p:cNvSpPr>
            <a:spLocks noGrp="1"/>
          </p:cNvSpPr>
          <p:nvPr>
            <p:ph type="sldNum" sz="quarter" idx="15"/>
          </p:nvPr>
        </p:nvSpPr>
        <p:spPr>
          <a:xfrm>
            <a:off x="9189720" y="6473039"/>
            <a:ext cx="2743200" cy="184666"/>
          </a:xfrm>
        </p:spPr>
        <p:txBody>
          <a:bodyPr anchor="b">
            <a:normAutofit/>
          </a:bodyPr>
          <a:lstStyle/>
          <a:p>
            <a:pPr>
              <a:spcAft>
                <a:spcPts val="600"/>
              </a:spcAft>
            </a:pPr>
            <a:fld id="{B2135172-C026-4CB8-A306-6A9A76C20BFC}" type="slidenum">
              <a:rPr lang="en-CA" smtClean="0"/>
              <a:pPr>
                <a:spcAft>
                  <a:spcPts val="600"/>
                </a:spcAft>
              </a:pPr>
              <a:t>14</a:t>
            </a:fld>
            <a:endParaRPr lang="en-CA"/>
          </a:p>
        </p:txBody>
      </p:sp>
      <p:pic>
        <p:nvPicPr>
          <p:cNvPr id="11" name="Espace réservé pour une image  10" descr="Une image contenant texte, bâtiment, Graphique, capture d’écran&#10;&#10;Le contenu généré par l’IA peut être incorrect.">
            <a:extLst>
              <a:ext uri="{FF2B5EF4-FFF2-40B4-BE49-F238E27FC236}">
                <a16:creationId xmlns:a16="http://schemas.microsoft.com/office/drawing/2014/main" id="{DAE34607-7B88-1445-FD6E-79A7E9239D4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7222" r="27222"/>
          <a:stretch/>
        </p:blipFill>
        <p:spPr>
          <a:xfrm>
            <a:off x="6096000" y="35"/>
            <a:ext cx="6096000" cy="6857929"/>
          </a:xfrm>
          <a:noFill/>
        </p:spPr>
      </p:pic>
    </p:spTree>
    <p:extLst>
      <p:ext uri="{BB962C8B-B14F-4D97-AF65-F5344CB8AC3E}">
        <p14:creationId xmlns:p14="http://schemas.microsoft.com/office/powerpoint/2010/main" val="342451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935063-6DE1-40A3-AFFA-B87066C65C81}"/>
              </a:ext>
            </a:extLst>
          </p:cNvPr>
          <p:cNvSpPr txBox="1"/>
          <p:nvPr/>
        </p:nvSpPr>
        <p:spPr>
          <a:xfrm>
            <a:off x="457199" y="2419005"/>
            <a:ext cx="6375215" cy="276999"/>
          </a:xfrm>
          <a:prstGeom prst="rect">
            <a:avLst/>
          </a:prstGeom>
          <a:noFill/>
        </p:spPr>
        <p:txBody>
          <a:bodyPr wrap="square" lIns="0" tIns="45720" rIns="91440" bIns="45720" numCol="1" rtlCol="0" anchor="t">
            <a:spAutoFit/>
          </a:bodyPr>
          <a:lstStyle/>
          <a:p>
            <a:pPr>
              <a:spcBef>
                <a:spcPts val="600"/>
              </a:spcBef>
            </a:pPr>
            <a:endParaRPr lang="en-CA" sz="1200">
              <a:latin typeface="+mj-lt"/>
              <a:cs typeface="Segoe UI" panose="020B0502040204020203" pitchFamily="34" charset="0"/>
            </a:endParaRPr>
          </a:p>
        </p:txBody>
      </p:sp>
      <p:sp>
        <p:nvSpPr>
          <p:cNvPr id="17" name="Content Placeholder 6">
            <a:extLst>
              <a:ext uri="{FF2B5EF4-FFF2-40B4-BE49-F238E27FC236}">
                <a16:creationId xmlns:a16="http://schemas.microsoft.com/office/drawing/2014/main" id="{563A9EFD-3CF6-44F1-A3E7-7D542B5B83BF}"/>
              </a:ext>
            </a:extLst>
          </p:cNvPr>
          <p:cNvSpPr txBox="1">
            <a:spLocks/>
          </p:cNvSpPr>
          <p:nvPr/>
        </p:nvSpPr>
        <p:spPr>
          <a:xfrm>
            <a:off x="228600" y="1143000"/>
            <a:ext cx="5638800" cy="3513782"/>
          </a:xfrm>
          <a:prstGeom prst="rect">
            <a:avLst/>
          </a:prstGeom>
        </p:spPr>
        <p:txBody>
          <a:bodyPr/>
          <a:lstStyle>
            <a:lvl1pPr marL="0" indent="0" algn="l" defTabSz="1219140" rtl="0" eaLnBrk="1" latinLnBrk="0" hangingPunct="1">
              <a:lnSpc>
                <a:spcPct val="90000"/>
              </a:lnSpc>
              <a:spcBef>
                <a:spcPts val="1333"/>
              </a:spcBef>
              <a:buFont typeface="Arial" panose="020B0604020202020204" pitchFamily="34" charset="0"/>
              <a:buNone/>
              <a:defRPr sz="2400" kern="1200">
                <a:solidFill>
                  <a:schemeClr val="accent5"/>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Aft>
                <a:spcPts val="1200"/>
              </a:spcAft>
            </a:pPr>
            <a:r>
              <a:rPr lang="en-CA" b="1"/>
              <a:t>Agenda</a:t>
            </a:r>
          </a:p>
          <a:p>
            <a:pPr marL="355600" indent="-355600"/>
            <a:r>
              <a:rPr lang="en-CA" sz="2000"/>
              <a:t>1.	Why partner with CIBC?</a:t>
            </a:r>
          </a:p>
          <a:p>
            <a:pPr marL="355600" indent="-355600"/>
            <a:r>
              <a:rPr lang="en-CA" sz="2000"/>
              <a:t>2.	The benefits of the Group Banking Offer</a:t>
            </a:r>
          </a:p>
          <a:p>
            <a:pPr marL="628650" lvl="1" indent="-303213"/>
            <a:r>
              <a:rPr lang="en-CA" sz="1400"/>
              <a:t>Benefits for your Organization</a:t>
            </a:r>
          </a:p>
          <a:p>
            <a:pPr marL="355600" indent="-355600"/>
            <a:r>
              <a:rPr lang="en-CA" sz="2000"/>
              <a:t>3.	The Group Banking Offer</a:t>
            </a:r>
          </a:p>
          <a:p>
            <a:pPr marL="355600" indent="-355600"/>
            <a:r>
              <a:rPr lang="en-CA" sz="2000"/>
              <a:t>4.	Next steps</a:t>
            </a:r>
          </a:p>
        </p:txBody>
      </p:sp>
    </p:spTree>
    <p:extLst>
      <p:ext uri="{BB962C8B-B14F-4D97-AF65-F5344CB8AC3E}">
        <p14:creationId xmlns:p14="http://schemas.microsoft.com/office/powerpoint/2010/main" val="58349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D93C-AD9B-47F8-A94B-9AC9034C0A33}"/>
              </a:ext>
            </a:extLst>
          </p:cNvPr>
          <p:cNvSpPr>
            <a:spLocks noGrp="1"/>
          </p:cNvSpPr>
          <p:nvPr>
            <p:ph type="title"/>
          </p:nvPr>
        </p:nvSpPr>
        <p:spPr/>
        <p:txBody>
          <a:bodyPr/>
          <a:lstStyle/>
          <a:p>
            <a:r>
              <a:rPr lang="en-CA"/>
              <a:t>Benefits of the Group Banking Offer</a:t>
            </a:r>
            <a:endParaRPr lang="en-US"/>
          </a:p>
        </p:txBody>
      </p:sp>
      <p:sp>
        <p:nvSpPr>
          <p:cNvPr id="18" name="Content Placeholder 17">
            <a:extLst>
              <a:ext uri="{FF2B5EF4-FFF2-40B4-BE49-F238E27FC236}">
                <a16:creationId xmlns:a16="http://schemas.microsoft.com/office/drawing/2014/main" id="{3C2BB24B-396E-4E3F-86C2-8DB2C7244768}"/>
              </a:ext>
            </a:extLst>
          </p:cNvPr>
          <p:cNvSpPr>
            <a:spLocks noGrp="1"/>
          </p:cNvSpPr>
          <p:nvPr>
            <p:ph sz="quarter" idx="15"/>
          </p:nvPr>
        </p:nvSpPr>
        <p:spPr>
          <a:xfrm>
            <a:off x="228599" y="1143000"/>
            <a:ext cx="5636571" cy="3939540"/>
          </a:xfrm>
        </p:spPr>
        <p:txBody>
          <a:bodyPr/>
          <a:lstStyle/>
          <a:p>
            <a:r>
              <a:rPr lang="en-CA" sz="1800" dirty="0"/>
              <a:t>This is an opportunity for your organization to:</a:t>
            </a:r>
          </a:p>
          <a:p>
            <a:pPr lvl="1"/>
            <a:r>
              <a:rPr lang="en-CA" sz="1400" dirty="0"/>
              <a:t>Enhance your benefits package by offering exclusive financial offers, not available to the public</a:t>
            </a:r>
          </a:p>
          <a:p>
            <a:pPr lvl="1"/>
            <a:r>
              <a:rPr lang="en-CA" sz="1400" dirty="0"/>
              <a:t>A strong benefits package helps to attract and retain members</a:t>
            </a:r>
          </a:p>
          <a:p>
            <a:pPr lvl="1"/>
            <a:r>
              <a:rPr lang="en-CA" sz="1400" dirty="0"/>
              <a:t>Increased financial wellness contributes to enhanced member  satisfaction</a:t>
            </a:r>
          </a:p>
          <a:p>
            <a:r>
              <a:rPr lang="en-CA" sz="1800" dirty="0"/>
              <a:t>The offer provides your employees with:</a:t>
            </a:r>
          </a:p>
          <a:p>
            <a:pPr lvl="1"/>
            <a:r>
              <a:rPr lang="en-CA" sz="1400" dirty="0"/>
              <a:t>The convenience of having all their banking products under one roof</a:t>
            </a:r>
          </a:p>
          <a:p>
            <a:pPr lvl="1"/>
            <a:r>
              <a:rPr lang="en-CA" sz="1400" dirty="0"/>
              <a:t>Improved financial wellness through our preferred banking program</a:t>
            </a:r>
          </a:p>
          <a:p>
            <a:pPr lvl="2"/>
            <a:r>
              <a:rPr lang="en-CA" sz="1400" dirty="0"/>
              <a:t>Removes burden of many account fees</a:t>
            </a:r>
          </a:p>
          <a:p>
            <a:pPr lvl="2"/>
            <a:r>
              <a:rPr lang="en-CA" sz="1400" dirty="0"/>
              <a:t>Preferred rates</a:t>
            </a:r>
          </a:p>
          <a:p>
            <a:pPr lvl="1"/>
            <a:r>
              <a:rPr lang="en-US" altLang="en-US" sz="1400" dirty="0"/>
              <a:t>Personalized advice and planning from a team of advisors to support short- and long-term goals</a:t>
            </a:r>
          </a:p>
        </p:txBody>
      </p:sp>
      <p:sp>
        <p:nvSpPr>
          <p:cNvPr id="5" name="Slide Number Placeholder 4">
            <a:extLst>
              <a:ext uri="{FF2B5EF4-FFF2-40B4-BE49-F238E27FC236}">
                <a16:creationId xmlns:a16="http://schemas.microsoft.com/office/drawing/2014/main" id="{BB80BB80-C136-408B-9D74-1F404B53C052}"/>
              </a:ext>
            </a:extLst>
          </p:cNvPr>
          <p:cNvSpPr>
            <a:spLocks noGrp="1"/>
          </p:cNvSpPr>
          <p:nvPr>
            <p:ph type="sldNum" sz="quarter" idx="14"/>
          </p:nvPr>
        </p:nvSpPr>
        <p:spPr/>
        <p:txBody>
          <a:bodyPr/>
          <a:lstStyle/>
          <a:p>
            <a:r>
              <a:rPr lang="en-CA"/>
              <a:t>2</a:t>
            </a:r>
          </a:p>
        </p:txBody>
      </p:sp>
      <p:sp>
        <p:nvSpPr>
          <p:cNvPr id="8" name="Oval 7">
            <a:extLst>
              <a:ext uri="{FF2B5EF4-FFF2-40B4-BE49-F238E27FC236}">
                <a16:creationId xmlns:a16="http://schemas.microsoft.com/office/drawing/2014/main" id="{B3A3B52F-4816-40D4-9BAD-8D0DAE69FFE2}"/>
              </a:ext>
            </a:extLst>
          </p:cNvPr>
          <p:cNvSpPr/>
          <p:nvPr/>
        </p:nvSpPr>
        <p:spPr>
          <a:xfrm>
            <a:off x="7423637" y="2245022"/>
            <a:ext cx="584540" cy="584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t>76%</a:t>
            </a:r>
            <a:endParaRPr lang="en-CA" sz="1400" b="1"/>
          </a:p>
        </p:txBody>
      </p:sp>
      <p:sp>
        <p:nvSpPr>
          <p:cNvPr id="9" name="Oval 8">
            <a:extLst>
              <a:ext uri="{FF2B5EF4-FFF2-40B4-BE49-F238E27FC236}">
                <a16:creationId xmlns:a16="http://schemas.microsoft.com/office/drawing/2014/main" id="{378B26B9-4515-4C77-95F3-D73EA2662F2A}"/>
              </a:ext>
            </a:extLst>
          </p:cNvPr>
          <p:cNvSpPr/>
          <p:nvPr/>
        </p:nvSpPr>
        <p:spPr>
          <a:xfrm>
            <a:off x="10320768" y="2245022"/>
            <a:ext cx="584540" cy="58454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400" b="1"/>
              <a:t>2x</a:t>
            </a:r>
            <a:endParaRPr lang="en-CA" sz="1400" b="1"/>
          </a:p>
        </p:txBody>
      </p:sp>
      <p:sp>
        <p:nvSpPr>
          <p:cNvPr id="10" name="Oval 9">
            <a:extLst>
              <a:ext uri="{FF2B5EF4-FFF2-40B4-BE49-F238E27FC236}">
                <a16:creationId xmlns:a16="http://schemas.microsoft.com/office/drawing/2014/main" id="{B9C7E64F-CB03-4216-909A-1EA3A06C59FF}"/>
              </a:ext>
            </a:extLst>
          </p:cNvPr>
          <p:cNvSpPr/>
          <p:nvPr/>
        </p:nvSpPr>
        <p:spPr>
          <a:xfrm>
            <a:off x="10320768" y="3923614"/>
            <a:ext cx="584540" cy="58454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400" b="1"/>
              <a:t>1.6x</a:t>
            </a:r>
            <a:endParaRPr lang="en-CA" sz="1800"/>
          </a:p>
        </p:txBody>
      </p:sp>
      <p:sp>
        <p:nvSpPr>
          <p:cNvPr id="11" name="TextBox 10">
            <a:extLst>
              <a:ext uri="{FF2B5EF4-FFF2-40B4-BE49-F238E27FC236}">
                <a16:creationId xmlns:a16="http://schemas.microsoft.com/office/drawing/2014/main" id="{7253C1F5-DB3A-41E7-9E06-01A083ECAC48}"/>
              </a:ext>
            </a:extLst>
          </p:cNvPr>
          <p:cNvSpPr txBox="1"/>
          <p:nvPr/>
        </p:nvSpPr>
        <p:spPr>
          <a:xfrm>
            <a:off x="6365907" y="2921924"/>
            <a:ext cx="2700000" cy="646331"/>
          </a:xfrm>
          <a:prstGeom prst="rect">
            <a:avLst/>
          </a:prstGeom>
          <a:noFill/>
        </p:spPr>
        <p:txBody>
          <a:bodyPr wrap="square">
            <a:spAutoFit/>
          </a:bodyPr>
          <a:lstStyle/>
          <a:p>
            <a:pPr marL="0" lvl="1" indent="-228600" algn="ctr">
              <a:spcAft>
                <a:spcPts val="400"/>
              </a:spcAft>
            </a:pPr>
            <a:r>
              <a:rPr lang="en-CA" sz="1200" b="1" dirty="0">
                <a:solidFill>
                  <a:schemeClr val="bg1"/>
                </a:solidFill>
                <a:cs typeface="Segoe UI" panose="020B0502040204020203" pitchFamily="34" charset="0"/>
              </a:rPr>
              <a:t>76% </a:t>
            </a:r>
            <a:r>
              <a:rPr lang="en-CA" sz="1200" dirty="0">
                <a:solidFill>
                  <a:schemeClr val="bg1"/>
                </a:solidFill>
                <a:cs typeface="Segoe UI" panose="020B0502040204020203" pitchFamily="34" charset="0"/>
              </a:rPr>
              <a:t>of financially stressed members say financial worries have had a negative impact on their productivity.</a:t>
            </a:r>
            <a:r>
              <a:rPr lang="en-CA" sz="1200" baseline="30000" dirty="0">
                <a:solidFill>
                  <a:schemeClr val="bg1"/>
                </a:solidFill>
                <a:cs typeface="Segoe UI" panose="020B0502040204020203" pitchFamily="34" charset="0"/>
              </a:rPr>
              <a:t>1</a:t>
            </a:r>
          </a:p>
        </p:txBody>
      </p:sp>
      <p:sp>
        <p:nvSpPr>
          <p:cNvPr id="12" name="TextBox 11">
            <a:extLst>
              <a:ext uri="{FF2B5EF4-FFF2-40B4-BE49-F238E27FC236}">
                <a16:creationId xmlns:a16="http://schemas.microsoft.com/office/drawing/2014/main" id="{2BB421CB-D85D-41B9-94F6-AC96DC98944B}"/>
              </a:ext>
            </a:extLst>
          </p:cNvPr>
          <p:cNvSpPr txBox="1"/>
          <p:nvPr/>
        </p:nvSpPr>
        <p:spPr>
          <a:xfrm>
            <a:off x="9263038" y="2921455"/>
            <a:ext cx="2700000" cy="646331"/>
          </a:xfrm>
          <a:prstGeom prst="rect">
            <a:avLst/>
          </a:prstGeom>
          <a:noFill/>
        </p:spPr>
        <p:txBody>
          <a:bodyPr wrap="square">
            <a:spAutoFit/>
          </a:bodyPr>
          <a:lstStyle/>
          <a:p>
            <a:pPr marL="0" lvl="1" indent="-228600" algn="ctr">
              <a:spcAft>
                <a:spcPts val="400"/>
              </a:spcAft>
            </a:pPr>
            <a:r>
              <a:rPr lang="en-CA" sz="1200" dirty="0">
                <a:solidFill>
                  <a:schemeClr val="bg1"/>
                </a:solidFill>
                <a:cs typeface="Segoe UI" panose="020B0502040204020203" pitchFamily="34" charset="0"/>
              </a:rPr>
              <a:t>Members satisfied with their benefits are </a:t>
            </a:r>
            <a:r>
              <a:rPr lang="en-CA" sz="1200" b="1" dirty="0">
                <a:solidFill>
                  <a:schemeClr val="bg1"/>
                </a:solidFill>
                <a:cs typeface="Segoe UI" panose="020B0502040204020203" pitchFamily="34" charset="0"/>
              </a:rPr>
              <a:t>2x </a:t>
            </a:r>
            <a:r>
              <a:rPr lang="en-CA" sz="1200" dirty="0">
                <a:solidFill>
                  <a:schemeClr val="bg1"/>
                </a:solidFill>
                <a:cs typeface="Segoe UI" panose="020B0502040204020203" pitchFamily="34" charset="0"/>
              </a:rPr>
              <a:t>more likely to be satisfied with their jobs.</a:t>
            </a:r>
            <a:r>
              <a:rPr lang="en-CA" sz="1200" baseline="30000" dirty="0">
                <a:solidFill>
                  <a:schemeClr val="bg1"/>
                </a:solidFill>
                <a:cs typeface="Segoe UI" panose="020B0502040204020203" pitchFamily="34" charset="0"/>
              </a:rPr>
              <a:t>2</a:t>
            </a:r>
          </a:p>
        </p:txBody>
      </p:sp>
      <p:sp>
        <p:nvSpPr>
          <p:cNvPr id="13" name="TextBox 12">
            <a:extLst>
              <a:ext uri="{FF2B5EF4-FFF2-40B4-BE49-F238E27FC236}">
                <a16:creationId xmlns:a16="http://schemas.microsoft.com/office/drawing/2014/main" id="{2683BECF-475A-429A-9106-496FD0FB4D96}"/>
              </a:ext>
            </a:extLst>
          </p:cNvPr>
          <p:cNvSpPr txBox="1"/>
          <p:nvPr/>
        </p:nvSpPr>
        <p:spPr>
          <a:xfrm>
            <a:off x="9263038" y="4590285"/>
            <a:ext cx="2700000" cy="646331"/>
          </a:xfrm>
          <a:prstGeom prst="rect">
            <a:avLst/>
          </a:prstGeom>
          <a:noFill/>
        </p:spPr>
        <p:txBody>
          <a:bodyPr wrap="square">
            <a:spAutoFit/>
          </a:bodyPr>
          <a:lstStyle/>
          <a:p>
            <a:pPr marL="0" lvl="1" indent="-228600" algn="ctr">
              <a:spcAft>
                <a:spcPts val="400"/>
              </a:spcAft>
            </a:pPr>
            <a:r>
              <a:rPr lang="en-CA" sz="1200" dirty="0">
                <a:solidFill>
                  <a:schemeClr val="bg1"/>
                </a:solidFill>
                <a:cs typeface="Segoe UI" panose="020B0502040204020203" pitchFamily="34" charset="0"/>
              </a:rPr>
              <a:t>Members who are satisfied with their association’ wellness program &amp; benefits are </a:t>
            </a:r>
            <a:r>
              <a:rPr lang="en-CA" sz="1200" b="1" dirty="0">
                <a:solidFill>
                  <a:schemeClr val="bg1"/>
                </a:solidFill>
                <a:cs typeface="Segoe UI" panose="020B0502040204020203" pitchFamily="34" charset="0"/>
              </a:rPr>
              <a:t>1.6x </a:t>
            </a:r>
            <a:r>
              <a:rPr lang="en-CA" sz="1200" dirty="0">
                <a:solidFill>
                  <a:schemeClr val="bg1"/>
                </a:solidFill>
                <a:cs typeface="Segoe UI" panose="020B0502040204020203" pitchFamily="34" charset="0"/>
              </a:rPr>
              <a:t>more likely to stay.</a:t>
            </a:r>
            <a:r>
              <a:rPr lang="en-CA" sz="1200" baseline="30000" dirty="0">
                <a:solidFill>
                  <a:schemeClr val="bg1"/>
                </a:solidFill>
                <a:cs typeface="Segoe UI" panose="020B0502040204020203" pitchFamily="34" charset="0"/>
              </a:rPr>
              <a:t>2</a:t>
            </a:r>
            <a:endParaRPr lang="en-CA" sz="1200" dirty="0">
              <a:solidFill>
                <a:schemeClr val="bg1"/>
              </a:solidFill>
              <a:cs typeface="Segoe UI" panose="020B0502040204020203" pitchFamily="34" charset="0"/>
            </a:endParaRPr>
          </a:p>
        </p:txBody>
      </p:sp>
      <p:sp>
        <p:nvSpPr>
          <p:cNvPr id="19" name="Text Placeholder 11">
            <a:extLst>
              <a:ext uri="{FF2B5EF4-FFF2-40B4-BE49-F238E27FC236}">
                <a16:creationId xmlns:a16="http://schemas.microsoft.com/office/drawing/2014/main" id="{B7D8328C-2B1E-423B-A8CB-2B52EA2E9757}"/>
              </a:ext>
            </a:extLst>
          </p:cNvPr>
          <p:cNvSpPr txBox="1">
            <a:spLocks/>
          </p:cNvSpPr>
          <p:nvPr/>
        </p:nvSpPr>
        <p:spPr>
          <a:xfrm>
            <a:off x="6442946" y="6349928"/>
            <a:ext cx="4215865" cy="307777"/>
          </a:xfrm>
          <a:prstGeom prst="rect">
            <a:avLst/>
          </a:prstGeom>
        </p:spPr>
        <p:txBody>
          <a:bodyPr vert="horz" wrap="square" lIns="0" tIns="0" rIns="0" bIns="0" rtlCol="0" anchor="b" anchorCtr="0">
            <a:spAutoFit/>
          </a:bodyPr>
          <a:lstStyle>
            <a:defPPr>
              <a:defRPr lang="en-US"/>
            </a:defPPr>
            <a:lvl1pPr marL="0" algn="r" defTabSz="609570" rtl="0" eaLnBrk="1" latinLnBrk="0" hangingPunct="1">
              <a:defRPr sz="1200" kern="1200">
                <a:solidFill>
                  <a:schemeClr val="tx2"/>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90488" indent="-90488" algn="l"/>
            <a:r>
              <a:rPr lang="en-CA" sz="1000" baseline="30000">
                <a:solidFill>
                  <a:schemeClr val="bg1"/>
                </a:solidFill>
                <a:latin typeface="Arial Narrow" panose="020B0606020202030204" pitchFamily="34" charset="0"/>
              </a:rPr>
              <a:t>1</a:t>
            </a:r>
            <a:r>
              <a:rPr lang="en-CA" sz="1000">
                <a:solidFill>
                  <a:schemeClr val="bg1"/>
                </a:solidFill>
                <a:latin typeface="Arial Narrow" panose="020B0606020202030204" pitchFamily="34" charset="0"/>
              </a:rPr>
              <a:t>	20</a:t>
            </a:r>
            <a:r>
              <a:rPr lang="en-CA" sz="1000" baseline="30000">
                <a:solidFill>
                  <a:schemeClr val="bg1"/>
                </a:solidFill>
                <a:latin typeface="Arial Narrow" panose="020B0606020202030204" pitchFamily="34" charset="0"/>
              </a:rPr>
              <a:t>th</a:t>
            </a:r>
            <a:r>
              <a:rPr lang="en-CA" sz="1000">
                <a:solidFill>
                  <a:schemeClr val="bg1"/>
                </a:solidFill>
                <a:latin typeface="Arial Narrow" panose="020B0606020202030204" pitchFamily="34" charset="0"/>
              </a:rPr>
              <a:t> Annual MetLife Study of member Benefit Trends, 2023.</a:t>
            </a:r>
          </a:p>
          <a:p>
            <a:pPr marL="90488" indent="-90488" algn="l"/>
            <a:r>
              <a:rPr lang="en-CA" sz="1000" baseline="30000">
                <a:solidFill>
                  <a:schemeClr val="bg1"/>
                </a:solidFill>
                <a:latin typeface="Arial Narrow" panose="020B0606020202030204" pitchFamily="34" charset="0"/>
              </a:rPr>
              <a:t>2	</a:t>
            </a:r>
            <a:r>
              <a:rPr lang="en-CA" sz="1000">
                <a:solidFill>
                  <a:schemeClr val="bg1"/>
                </a:solidFill>
                <a:latin typeface="Arial Narrow" panose="020B0606020202030204" pitchFamily="34" charset="0"/>
              </a:rPr>
              <a:t>PwC member Financial Wellness Survey, 2023.</a:t>
            </a:r>
          </a:p>
        </p:txBody>
      </p:sp>
      <p:grpSp>
        <p:nvGrpSpPr>
          <p:cNvPr id="31" name="Group 30">
            <a:extLst>
              <a:ext uri="{FF2B5EF4-FFF2-40B4-BE49-F238E27FC236}">
                <a16:creationId xmlns:a16="http://schemas.microsoft.com/office/drawing/2014/main" id="{00B0455B-469F-4553-9B21-A5852D7EF7DC}"/>
              </a:ext>
            </a:extLst>
          </p:cNvPr>
          <p:cNvGrpSpPr/>
          <p:nvPr/>
        </p:nvGrpSpPr>
        <p:grpSpPr>
          <a:xfrm>
            <a:off x="7079129" y="647814"/>
            <a:ext cx="4367818" cy="990371"/>
            <a:chOff x="7307556" y="765349"/>
            <a:chExt cx="4367818" cy="990371"/>
          </a:xfrm>
        </p:grpSpPr>
        <p:pic>
          <p:nvPicPr>
            <p:cNvPr id="20" name="Picture 19" descr="Icon&#10;&#10;Description automatically generated">
              <a:extLst>
                <a:ext uri="{FF2B5EF4-FFF2-40B4-BE49-F238E27FC236}">
                  <a16:creationId xmlns:a16="http://schemas.microsoft.com/office/drawing/2014/main" id="{C3F9C79B-B2C2-4428-B800-86109D2F768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07556" y="889280"/>
              <a:ext cx="730116" cy="730800"/>
            </a:xfrm>
            <a:prstGeom prst="rect">
              <a:avLst/>
            </a:prstGeom>
          </p:spPr>
        </p:pic>
        <p:sp>
          <p:nvSpPr>
            <p:cNvPr id="6" name="Rectangle 5">
              <a:extLst>
                <a:ext uri="{FF2B5EF4-FFF2-40B4-BE49-F238E27FC236}">
                  <a16:creationId xmlns:a16="http://schemas.microsoft.com/office/drawing/2014/main" id="{A1CD30A9-A36E-4546-9D98-41A51A10C147}"/>
                </a:ext>
              </a:extLst>
            </p:cNvPr>
            <p:cNvSpPr/>
            <p:nvPr/>
          </p:nvSpPr>
          <p:spPr>
            <a:xfrm>
              <a:off x="8733739" y="765349"/>
              <a:ext cx="2175676" cy="523220"/>
            </a:xfrm>
            <a:prstGeom prst="rect">
              <a:avLst/>
            </a:prstGeom>
          </p:spPr>
          <p:txBody>
            <a:bodyPr wrap="square">
              <a:spAutoFit/>
            </a:bodyPr>
            <a:lstStyle/>
            <a:p>
              <a:pPr algn="ctr" defTabSz="914400" fontAlgn="base">
                <a:spcBef>
                  <a:spcPct val="0"/>
                </a:spcBef>
                <a:spcAft>
                  <a:spcPts val="400"/>
                </a:spcAft>
              </a:pPr>
              <a:r>
                <a:rPr lang="en-US" altLang="en-US" sz="1400" b="1">
                  <a:solidFill>
                    <a:schemeClr val="bg1"/>
                  </a:solidFill>
                  <a:cs typeface="Segoe UI" panose="020B0502040204020203" pitchFamily="34" charset="0"/>
                </a:rPr>
                <a:t>Financial health</a:t>
              </a:r>
              <a:br>
                <a:rPr lang="en-US" altLang="en-US" sz="1400" b="1">
                  <a:solidFill>
                    <a:schemeClr val="bg1"/>
                  </a:solidFill>
                  <a:cs typeface="Segoe UI" panose="020B0502040204020203" pitchFamily="34" charset="0"/>
                </a:rPr>
              </a:br>
              <a:r>
                <a:rPr lang="en-US" altLang="en-US" sz="1400" b="1">
                  <a:solidFill>
                    <a:schemeClr val="bg1"/>
                  </a:solidFill>
                  <a:cs typeface="Segoe UI" panose="020B0502040204020203" pitchFamily="34" charset="0"/>
                </a:rPr>
                <a:t>affects the bottom line.</a:t>
              </a:r>
              <a:endParaRPr lang="en-CA" sz="1200">
                <a:solidFill>
                  <a:schemeClr val="bg1"/>
                </a:solidFill>
                <a:cs typeface="Segoe UI" panose="020B0502040204020203" pitchFamily="34" charset="0"/>
              </a:endParaRPr>
            </a:p>
          </p:txBody>
        </p:sp>
        <p:sp>
          <p:nvSpPr>
            <p:cNvPr id="25" name="Rectangle 24">
              <a:extLst>
                <a:ext uri="{FF2B5EF4-FFF2-40B4-BE49-F238E27FC236}">
                  <a16:creationId xmlns:a16="http://schemas.microsoft.com/office/drawing/2014/main" id="{F93A593B-9DE1-43BC-A99E-2A72654E1FD1}"/>
                </a:ext>
              </a:extLst>
            </p:cNvPr>
            <p:cNvSpPr/>
            <p:nvPr/>
          </p:nvSpPr>
          <p:spPr>
            <a:xfrm>
              <a:off x="7967781" y="1294055"/>
              <a:ext cx="3707593" cy="461665"/>
            </a:xfrm>
            <a:prstGeom prst="rect">
              <a:avLst/>
            </a:prstGeom>
          </p:spPr>
          <p:txBody>
            <a:bodyPr wrap="square">
              <a:spAutoFit/>
            </a:bodyPr>
            <a:lstStyle/>
            <a:p>
              <a:pPr algn="ctr" defTabSz="914400" fontAlgn="base">
                <a:spcBef>
                  <a:spcPct val="0"/>
                </a:spcBef>
                <a:spcAft>
                  <a:spcPts val="400"/>
                </a:spcAft>
              </a:pPr>
              <a:r>
                <a:rPr lang="en-CA" sz="1200" dirty="0">
                  <a:solidFill>
                    <a:schemeClr val="bg1"/>
                  </a:solidFill>
                  <a:cs typeface="Segoe UI" panose="020B0502040204020203" pitchFamily="34" charset="0"/>
                </a:rPr>
                <a:t>Members who are stressed about their</a:t>
              </a:r>
              <a:br>
                <a:rPr lang="en-CA" sz="1200" dirty="0">
                  <a:solidFill>
                    <a:schemeClr val="bg1"/>
                  </a:solidFill>
                  <a:cs typeface="Segoe UI" panose="020B0502040204020203" pitchFamily="34" charset="0"/>
                </a:rPr>
              </a:br>
              <a:r>
                <a:rPr lang="en-CA" sz="1200" dirty="0">
                  <a:solidFill>
                    <a:schemeClr val="bg1"/>
                  </a:solidFill>
                  <a:cs typeface="Segoe UI" panose="020B0502040204020203" pitchFamily="34" charset="0"/>
                </a:rPr>
                <a:t>finances are less productive than their peers.</a:t>
              </a:r>
            </a:p>
          </p:txBody>
        </p:sp>
      </p:grpSp>
      <p:sp>
        <p:nvSpPr>
          <p:cNvPr id="36" name="Oval 35">
            <a:extLst>
              <a:ext uri="{FF2B5EF4-FFF2-40B4-BE49-F238E27FC236}">
                <a16:creationId xmlns:a16="http://schemas.microsoft.com/office/drawing/2014/main" id="{9FF90ED2-44B9-4A70-BD24-9B7BC15362AE}"/>
              </a:ext>
            </a:extLst>
          </p:cNvPr>
          <p:cNvSpPr/>
          <p:nvPr/>
        </p:nvSpPr>
        <p:spPr>
          <a:xfrm>
            <a:off x="7423637" y="3923614"/>
            <a:ext cx="584540" cy="584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t>7x</a:t>
            </a:r>
            <a:endParaRPr lang="en-CA" sz="1400" b="1"/>
          </a:p>
        </p:txBody>
      </p:sp>
      <p:sp>
        <p:nvSpPr>
          <p:cNvPr id="37" name="TextBox 36">
            <a:extLst>
              <a:ext uri="{FF2B5EF4-FFF2-40B4-BE49-F238E27FC236}">
                <a16:creationId xmlns:a16="http://schemas.microsoft.com/office/drawing/2014/main" id="{99AB48DA-A4CF-4C40-8848-02EBEC6FD18F}"/>
              </a:ext>
            </a:extLst>
          </p:cNvPr>
          <p:cNvSpPr txBox="1"/>
          <p:nvPr/>
        </p:nvSpPr>
        <p:spPr>
          <a:xfrm>
            <a:off x="6365907" y="4590754"/>
            <a:ext cx="2700000" cy="646331"/>
          </a:xfrm>
          <a:prstGeom prst="rect">
            <a:avLst/>
          </a:prstGeom>
          <a:noFill/>
        </p:spPr>
        <p:txBody>
          <a:bodyPr wrap="square">
            <a:spAutoFit/>
          </a:bodyPr>
          <a:lstStyle/>
          <a:p>
            <a:pPr marL="0" lvl="1" indent="-228600" algn="ctr">
              <a:spcAft>
                <a:spcPts val="400"/>
              </a:spcAft>
            </a:pPr>
            <a:r>
              <a:rPr lang="en-US" sz="1200" dirty="0">
                <a:solidFill>
                  <a:schemeClr val="bg1"/>
                </a:solidFill>
                <a:cs typeface="Segoe UI" panose="020B0502040204020203" pitchFamily="34" charset="0"/>
              </a:rPr>
              <a:t>Financially stressed members are </a:t>
            </a:r>
            <a:r>
              <a:rPr lang="en-US" sz="1200" b="1" dirty="0">
                <a:solidFill>
                  <a:schemeClr val="bg1"/>
                </a:solidFill>
                <a:cs typeface="Segoe UI" panose="020B0502040204020203" pitchFamily="34" charset="0"/>
              </a:rPr>
              <a:t>7x</a:t>
            </a:r>
            <a:r>
              <a:rPr lang="en-US" sz="1200" dirty="0">
                <a:solidFill>
                  <a:schemeClr val="bg1"/>
                </a:solidFill>
                <a:cs typeface="Segoe UI" panose="020B0502040204020203" pitchFamily="34" charset="0"/>
              </a:rPr>
              <a:t> more likely to say their attendance at work is impacted.</a:t>
            </a:r>
            <a:r>
              <a:rPr lang="en-CA" sz="1200" baseline="30000" dirty="0">
                <a:solidFill>
                  <a:schemeClr val="bg1"/>
                </a:solidFill>
                <a:cs typeface="Segoe UI" panose="020B0502040204020203" pitchFamily="34" charset="0"/>
              </a:rPr>
              <a:t>1</a:t>
            </a:r>
          </a:p>
        </p:txBody>
      </p:sp>
    </p:spTree>
    <p:extLst>
      <p:ext uri="{BB962C8B-B14F-4D97-AF65-F5344CB8AC3E}">
        <p14:creationId xmlns:p14="http://schemas.microsoft.com/office/powerpoint/2010/main" val="226389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329184"/>
            <a:ext cx="6894576" cy="1783080"/>
          </a:xfrm>
          <a:prstGeom prst="rect">
            <a:avLst/>
          </a:prstGeom>
        </p:spPr>
        <p:txBody>
          <a:bodyPr vert="horz" lIns="91440" tIns="45720" rIns="91440" bIns="45720" rtlCol="0" anchor="b">
            <a:normAutofit/>
          </a:bodyPr>
          <a:lstStyle/>
          <a:p>
            <a:pPr defTabSz="914400">
              <a:lnSpc>
                <a:spcPct val="90000"/>
              </a:lnSpc>
              <a:spcBef>
                <a:spcPct val="0"/>
              </a:spcBef>
              <a:spcAft>
                <a:spcPts val="600"/>
              </a:spcAft>
              <a:defRPr sz="3200" b="1">
                <a:solidFill>
                  <a:srgbClr val="383B3E"/>
                </a:solidFill>
              </a:defRPr>
            </a:pPr>
            <a:r>
              <a:rPr lang="en-US" sz="5400" dirty="0">
                <a:solidFill>
                  <a:srgbClr val="00B050"/>
                </a:solidFill>
                <a:latin typeface="+mj-lt"/>
                <a:ea typeface="+mj-ea"/>
                <a:cs typeface="+mj-cs"/>
              </a:rPr>
              <a:t>For L’APER</a:t>
            </a:r>
          </a:p>
        </p:txBody>
      </p:sp>
      <p:sp>
        <p:nvSpPr>
          <p:cNvPr id="3" name="TextBox 2"/>
          <p:cNvSpPr txBox="1"/>
          <p:nvPr/>
        </p:nvSpPr>
        <p:spPr>
          <a:xfrm>
            <a:off x="640080" y="2706624"/>
            <a:ext cx="6894576" cy="3483864"/>
          </a:xfrm>
          <a:prstGeom prst="rect">
            <a:avLst/>
          </a:prstGeom>
        </p:spPr>
        <p:txBody>
          <a:bodyPr vert="horz" lIns="91440" tIns="45720" rIns="91440" bIns="45720" rtlCol="0">
            <a:normAutofit/>
          </a:bodyPr>
          <a:lstStyle/>
          <a:p>
            <a:pPr indent="-228600" defTabSz="914400">
              <a:lnSpc>
                <a:spcPct val="90000"/>
              </a:lnSpc>
              <a:spcAft>
                <a:spcPts val="1200"/>
              </a:spcAft>
              <a:buFont typeface="Arial" panose="020B0604020202020204" pitchFamily="34" charset="0"/>
              <a:buChar char="•"/>
              <a:defRPr sz="1600">
                <a:solidFill>
                  <a:srgbClr val="383B3E"/>
                </a:solidFill>
              </a:defRPr>
            </a:pPr>
            <a:r>
              <a:rPr lang="en-US" sz="2200" dirty="0"/>
              <a:t>• </a:t>
            </a:r>
            <a:r>
              <a:rPr lang="en-US" sz="2800" dirty="0"/>
              <a:t>Substantial savings on essential banking</a:t>
            </a:r>
          </a:p>
          <a:p>
            <a:pPr indent="-228600" defTabSz="914400">
              <a:lnSpc>
                <a:spcPct val="90000"/>
              </a:lnSpc>
              <a:spcAft>
                <a:spcPts val="1200"/>
              </a:spcAft>
              <a:buFont typeface="Arial" panose="020B0604020202020204" pitchFamily="34" charset="0"/>
              <a:buChar char="•"/>
              <a:defRPr sz="1600">
                <a:solidFill>
                  <a:srgbClr val="383B3E"/>
                </a:solidFill>
              </a:defRPr>
            </a:pPr>
            <a:r>
              <a:rPr lang="en-US" sz="2800" dirty="0"/>
              <a:t>• Access to quality financial products and advice </a:t>
            </a:r>
          </a:p>
          <a:p>
            <a:pPr indent="-228600" defTabSz="914400">
              <a:lnSpc>
                <a:spcPct val="90000"/>
              </a:lnSpc>
              <a:spcAft>
                <a:spcPts val="1200"/>
              </a:spcAft>
              <a:buFont typeface="Arial" panose="020B0604020202020204" pitchFamily="34" charset="0"/>
              <a:buChar char="•"/>
              <a:defRPr sz="1600">
                <a:solidFill>
                  <a:srgbClr val="383B3E"/>
                </a:solidFill>
              </a:defRPr>
            </a:pPr>
            <a:r>
              <a:rPr lang="en-US" sz="2800" dirty="0"/>
              <a:t>• Personalized support for financial management and growth.</a:t>
            </a:r>
          </a:p>
        </p:txBody>
      </p:sp>
      <p:pic>
        <p:nvPicPr>
          <p:cNvPr id="1026" name="Picture 2" descr="3 conseils pour économiser de l'argent en entreprise - Organilog Pointage">
            <a:extLst>
              <a:ext uri="{FF2B5EF4-FFF2-40B4-BE49-F238E27FC236}">
                <a16:creationId xmlns:a16="http://schemas.microsoft.com/office/drawing/2014/main" id="{7C0C8220-D907-33E4-9DE6-F8E8AFEC97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691391"/>
            <a:ext cx="4014216" cy="2705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s nous font confiance - Quanteam - Cabinet de Conseil">
            <a:extLst>
              <a:ext uri="{FF2B5EF4-FFF2-40B4-BE49-F238E27FC236}">
                <a16:creationId xmlns:a16="http://schemas.microsoft.com/office/drawing/2014/main" id="{F79B5F31-01A1-193D-5B64-83B7AA7EE6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3745321"/>
            <a:ext cx="4014216" cy="247028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92EB5895-1CEF-72D9-B02A-26B6D1AB2942}"/>
              </a:ext>
            </a:extLst>
          </p:cNvPr>
          <p:cNvPicPr>
            <a:picLocks noChangeAspect="1"/>
          </p:cNvPicPr>
          <p:nvPr/>
        </p:nvPicPr>
        <p:blipFill>
          <a:blip r:embed="rId4"/>
          <a:stretch>
            <a:fillRect/>
          </a:stretch>
        </p:blipFill>
        <p:spPr>
          <a:xfrm>
            <a:off x="758952" y="6190488"/>
            <a:ext cx="768389" cy="2857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936" y="640080"/>
            <a:ext cx="4818888" cy="1481328"/>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sz="3200" b="1">
                <a:solidFill>
                  <a:srgbClr val="383B3E"/>
                </a:solidFill>
              </a:defRPr>
            </a:pPr>
            <a:r>
              <a:rPr kumimoji="0" lang="en-US" sz="5400" b="1" i="0" u="none" strike="noStrike" kern="1200" cap="none" spc="0" normalizeH="0" baseline="0" noProof="0" dirty="0">
                <a:ln>
                  <a:noFill/>
                </a:ln>
                <a:solidFill>
                  <a:srgbClr val="FF0000"/>
                </a:solidFill>
                <a:effectLst/>
                <a:uLnTx/>
                <a:uFillTx/>
                <a:latin typeface="Calibri"/>
                <a:ea typeface="+mn-ea"/>
                <a:cs typeface="+mn-cs"/>
              </a:rPr>
              <a:t>Benefits for CIBC</a:t>
            </a:r>
          </a:p>
        </p:txBody>
      </p:sp>
      <p:sp>
        <p:nvSpPr>
          <p:cNvPr id="3" name="TextBox 2"/>
          <p:cNvSpPr txBox="1"/>
          <p:nvPr/>
        </p:nvSpPr>
        <p:spPr>
          <a:xfrm>
            <a:off x="630936" y="2660904"/>
            <a:ext cx="4818888" cy="3547872"/>
          </a:xfrm>
          <a:prstGeom prst="rect">
            <a:avLst/>
          </a:prstGeom>
        </p:spPr>
        <p:txBody>
          <a:bodyPr vert="horz" lIns="91440" tIns="45720" rIns="91440" bIns="45720" rtlCol="0" anchor="t">
            <a:normAutofit/>
          </a:bodyPr>
          <a:lstStyle/>
          <a:p>
            <a:pPr lvl="0" indent="-228600" defTabSz="914400">
              <a:lnSpc>
                <a:spcPct val="90000"/>
              </a:lnSpc>
              <a:spcAft>
                <a:spcPts val="1200"/>
              </a:spcAft>
              <a:buFont typeface="Arial" panose="020B0604020202020204" pitchFamily="34" charset="0"/>
              <a:buChar char="•"/>
              <a:defRPr sz="1600">
                <a:solidFill>
                  <a:srgbClr val="383B3E"/>
                </a:solidFill>
              </a:defRPr>
            </a:pPr>
            <a:r>
              <a:rPr kumimoji="0" lang="en-US" sz="2800" b="0" i="0" u="none" strike="noStrike" kern="1200" cap="none" spc="0" normalizeH="0" baseline="0" noProof="0" dirty="0">
                <a:ln>
                  <a:noFill/>
                </a:ln>
                <a:solidFill>
                  <a:srgbClr val="383B3E"/>
                </a:solidFill>
                <a:effectLst/>
                <a:uLnTx/>
                <a:uFillTx/>
                <a:latin typeface="Calibri"/>
                <a:ea typeface="+mn-ea"/>
                <a:cs typeface="+mn-cs"/>
              </a:rPr>
              <a:t>• </a:t>
            </a:r>
            <a:r>
              <a:rPr lang="en-US" sz="2800" dirty="0">
                <a:solidFill>
                  <a:srgbClr val="383B3E"/>
                </a:solidFill>
                <a:latin typeface="Calibri"/>
              </a:rPr>
              <a:t>Access to a targeted and engaged client base of 2,000 professionals   </a:t>
            </a:r>
          </a:p>
          <a:p>
            <a:pPr lvl="0" indent="-228600" defTabSz="914400">
              <a:lnSpc>
                <a:spcPct val="90000"/>
              </a:lnSpc>
              <a:spcAft>
                <a:spcPts val="1200"/>
              </a:spcAft>
              <a:buFont typeface="Arial" panose="020B0604020202020204" pitchFamily="34" charset="0"/>
              <a:buChar char="•"/>
              <a:defRPr sz="1600">
                <a:solidFill>
                  <a:srgbClr val="383B3E"/>
                </a:solidFill>
              </a:defRPr>
            </a:pPr>
            <a:r>
              <a:rPr kumimoji="0" lang="en-US" sz="2800" b="0" i="0" u="none" strike="noStrike" kern="1200" cap="none" spc="0" normalizeH="0" baseline="0" noProof="0" dirty="0">
                <a:ln>
                  <a:noFill/>
                </a:ln>
                <a:solidFill>
                  <a:srgbClr val="383B3E"/>
                </a:solidFill>
                <a:effectLst/>
                <a:uLnTx/>
                <a:uFillTx/>
                <a:latin typeface="Calibri"/>
                <a:ea typeface="+mn-ea"/>
                <a:cs typeface="+mn-cs"/>
              </a:rPr>
              <a:t>• </a:t>
            </a:r>
            <a:r>
              <a:rPr lang="en-US" sz="2800" dirty="0">
                <a:solidFill>
                  <a:srgbClr val="383B3E"/>
                </a:solidFill>
                <a:latin typeface="Calibri"/>
              </a:rPr>
              <a:t>Opportunity to build lasting relationships with members by offering them personalized solutions</a:t>
            </a:r>
            <a:endParaRPr kumimoji="0" lang="en-US" sz="2800" b="0" i="0" u="none" strike="noStrike" kern="1200" cap="none" spc="0" normalizeH="0" baseline="0" noProof="0" dirty="0">
              <a:ln>
                <a:noFill/>
              </a:ln>
              <a:solidFill>
                <a:srgbClr val="383B3E"/>
              </a:solidFill>
              <a:effectLst/>
              <a:uLnTx/>
              <a:uFillTx/>
              <a:latin typeface="Calibri"/>
              <a:ea typeface="+mn-ea"/>
              <a:cs typeface="+mn-cs"/>
            </a:endParaRPr>
          </a:p>
        </p:txBody>
      </p:sp>
      <p:pic>
        <p:nvPicPr>
          <p:cNvPr id="5" name="Image 4" descr="Une image contenant texte, dessin humoristique, clipart, conception&#10;&#10;Le contenu généré par l’IA peut être incorrect.">
            <a:extLst>
              <a:ext uri="{FF2B5EF4-FFF2-40B4-BE49-F238E27FC236}">
                <a16:creationId xmlns:a16="http://schemas.microsoft.com/office/drawing/2014/main" id="{CA51AF3A-F637-DE2B-25D5-33FCAD191133}"/>
              </a:ext>
            </a:extLst>
          </p:cNvPr>
          <p:cNvPicPr>
            <a:picLocks noChangeAspect="1"/>
          </p:cNvPicPr>
          <p:nvPr/>
        </p:nvPicPr>
        <p:blipFill>
          <a:blip r:embed="rId2"/>
          <a:stretch>
            <a:fillRect/>
          </a:stretch>
        </p:blipFill>
        <p:spPr>
          <a:xfrm>
            <a:off x="6378266" y="640080"/>
            <a:ext cx="4900531" cy="55778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AE5075-78D4-A575-8A94-874AAFB8B372}"/>
              </a:ext>
            </a:extLst>
          </p:cNvPr>
          <p:cNvSpPr txBox="1"/>
          <p:nvPr/>
        </p:nvSpPr>
        <p:spPr>
          <a:xfrm>
            <a:off x="0" y="6386125"/>
            <a:ext cx="7509395" cy="400110"/>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rPr>
              <a:t>*The Terms and Conditions here can be found via: https://www.cibc.com/en/group-banking/members.html</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rPr>
              <a:t>**Offer are subject to change from time to time </a:t>
            </a:r>
            <a:endParaRPr kumimoji="0" lang="en-CA" sz="1000" b="0" i="1" u="none" strike="noStrike" kern="1200" cap="none" spc="0" normalizeH="0" baseline="0" noProof="0">
              <a:ln>
                <a:noFill/>
              </a:ln>
              <a:solidFill>
                <a:srgbClr val="383B3E"/>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2D0C2651-FCE7-89B3-4E6A-68193946B9E1}"/>
              </a:ext>
            </a:extLst>
          </p:cNvPr>
          <p:cNvSpPr>
            <a:spLocks noGrp="1"/>
          </p:cNvSpPr>
          <p:nvPr>
            <p:ph type="sldNum" sz="quarter" idx="17"/>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98834F8B-9DBE-4684-A222-1DB2782FF993}" type="slidenum">
              <a:rPr kumimoji="0" lang="en-US" sz="1200" b="0" i="0" u="none" strike="noStrike" kern="1200" cap="none" spc="0" normalizeH="0" baseline="0" noProof="0" smtClean="0">
                <a:ln>
                  <a:noFill/>
                </a:ln>
                <a:solidFill>
                  <a:srgbClr val="383B3E"/>
                </a:solidFill>
                <a:effectLst/>
                <a:uLnTx/>
                <a:uFillTx/>
                <a:latin typeface="Arial" panose="020B0604020202020204"/>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83B3E"/>
              </a:solidFill>
              <a:effectLst/>
              <a:uLnTx/>
              <a:uFillTx/>
              <a:latin typeface="Arial" panose="020B0604020202020204"/>
              <a:ea typeface="+mn-ea"/>
              <a:cs typeface="+mn-cs"/>
            </a:endParaRPr>
          </a:p>
        </p:txBody>
      </p:sp>
      <p:sp>
        <p:nvSpPr>
          <p:cNvPr id="23" name="Content Placeholder 5">
            <a:extLst>
              <a:ext uri="{FF2B5EF4-FFF2-40B4-BE49-F238E27FC236}">
                <a16:creationId xmlns:a16="http://schemas.microsoft.com/office/drawing/2014/main" id="{52F8503F-C19A-9489-C4C7-DB2B77EADF07}"/>
              </a:ext>
            </a:extLst>
          </p:cNvPr>
          <p:cNvSpPr>
            <a:spLocks noGrp="1"/>
          </p:cNvSpPr>
          <p:nvPr>
            <p:ph sz="quarter" idx="15"/>
          </p:nvPr>
        </p:nvSpPr>
        <p:spPr>
          <a:xfrm>
            <a:off x="288108" y="825820"/>
            <a:ext cx="11704320" cy="984885"/>
          </a:xfrm>
        </p:spPr>
        <p:txBody>
          <a:bodyPr/>
          <a:lstStyle/>
          <a:p>
            <a:r>
              <a:rPr lang="en-CA" b="1" dirty="0"/>
              <a:t>A value of up to $2,900</a:t>
            </a:r>
            <a:r>
              <a:rPr lang="en-CA" b="1" baseline="30000" dirty="0"/>
              <a:t>†</a:t>
            </a:r>
          </a:p>
          <a:p>
            <a:pPr marL="0" lvl="1" indent="0">
              <a:buNone/>
            </a:pPr>
            <a:r>
              <a:rPr lang="en-CA" sz="1400" dirty="0"/>
              <a:t>We want to build a strong relationship with your organization by supporting your employees with their financial needs, well-being and success through exclusive banking offers and personalized advice. This offer will go live in Jan 31</a:t>
            </a:r>
            <a:r>
              <a:rPr lang="en-CA" sz="1400" baseline="30000" dirty="0"/>
              <a:t>st</a:t>
            </a:r>
            <a:r>
              <a:rPr lang="en-CA" sz="1400" dirty="0"/>
              <a:t>, 2026. </a:t>
            </a:r>
            <a:endParaRPr lang="en-CA" sz="1400" dirty="0">
              <a:cs typeface="Arial"/>
            </a:endParaRPr>
          </a:p>
        </p:txBody>
      </p:sp>
      <p:sp>
        <p:nvSpPr>
          <p:cNvPr id="24" name="Title 1">
            <a:extLst>
              <a:ext uri="{FF2B5EF4-FFF2-40B4-BE49-F238E27FC236}">
                <a16:creationId xmlns:a16="http://schemas.microsoft.com/office/drawing/2014/main" id="{24BDD481-A331-CBBD-AC50-FC7170B18275}"/>
              </a:ext>
            </a:extLst>
          </p:cNvPr>
          <p:cNvSpPr>
            <a:spLocks noGrp="1"/>
          </p:cNvSpPr>
          <p:nvPr>
            <p:ph type="title"/>
          </p:nvPr>
        </p:nvSpPr>
        <p:spPr>
          <a:xfrm>
            <a:off x="228600" y="228600"/>
            <a:ext cx="11704320" cy="461665"/>
          </a:xfrm>
        </p:spPr>
        <p:txBody>
          <a:bodyPr/>
          <a:lstStyle/>
          <a:p>
            <a:r>
              <a:rPr lang="en-CA"/>
              <a:t>CIBC Group Banking Offer</a:t>
            </a:r>
            <a:endParaRPr lang="en-US"/>
          </a:p>
        </p:txBody>
      </p:sp>
      <p:pic>
        <p:nvPicPr>
          <p:cNvPr id="26" name="Picture 25" descr="Icon&#10;&#10;Description automatically generated">
            <a:extLst>
              <a:ext uri="{FF2B5EF4-FFF2-40B4-BE49-F238E27FC236}">
                <a16:creationId xmlns:a16="http://schemas.microsoft.com/office/drawing/2014/main" id="{0AA6BD1C-1FDC-E101-1B6F-B7FA0E62A7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437" t="3693" r="1843" b="-414"/>
          <a:stretch/>
        </p:blipFill>
        <p:spPr>
          <a:xfrm>
            <a:off x="240020" y="2336448"/>
            <a:ext cx="744581" cy="730800"/>
          </a:xfrm>
          <a:prstGeom prst="rect">
            <a:avLst/>
          </a:prstGeom>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2BC7B262-759B-A186-7FA6-C9A8AF806038}"/>
              </a:ext>
            </a:extLst>
          </p:cNvPr>
          <p:cNvSpPr/>
          <p:nvPr/>
        </p:nvSpPr>
        <p:spPr>
          <a:xfrm>
            <a:off x="1170181" y="2318180"/>
            <a:ext cx="2733670" cy="3098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algn="l" defTabSz="609570" rtl="0" eaLnBrk="1" fontAlgn="auto" latinLnBrk="0" hangingPunct="1">
              <a:lnSpc>
                <a:spcPct val="100000"/>
              </a:lnSpc>
              <a:spcBef>
                <a:spcPts val="0"/>
              </a:spcBef>
              <a:spcAft>
                <a:spcPts val="200"/>
              </a:spcAft>
              <a:buClrTx/>
              <a:buSzTx/>
              <a:buFontTx/>
              <a:buNone/>
              <a:tabLst/>
              <a:defRPr/>
            </a:pPr>
            <a:r>
              <a:rPr kumimoji="0" lang="en-CA" sz="1400" b="1" i="0" u="none" strike="noStrike" kern="1200" cap="none" spc="0" normalizeH="0" baseline="0" noProof="0">
                <a:ln>
                  <a:noFill/>
                </a:ln>
                <a:solidFill>
                  <a:srgbClr val="383B3E"/>
                </a:solidFill>
                <a:effectLst/>
                <a:uLnTx/>
                <a:uFillTx/>
                <a:latin typeface="Arial" panose="020B0604020202020204"/>
                <a:ea typeface="+mn-ea"/>
                <a:cs typeface="Segoe UI"/>
              </a:rPr>
              <a:t>CIBC Smart™ Account</a:t>
            </a:r>
            <a:endParaRPr kumimoji="0" lang="en-CA" sz="1050" b="1" i="0" u="none" strike="noStrike" kern="1200" cap="none" spc="0" normalizeH="0" baseline="0" noProof="0">
              <a:ln>
                <a:noFill/>
              </a:ln>
              <a:solidFill>
                <a:srgbClr val="383B3E"/>
              </a:solidFill>
              <a:effectLst/>
              <a:uLnTx/>
              <a:uFillTx/>
              <a:latin typeface="Arial" panose="020B0604020202020204"/>
              <a:ea typeface="+mn-ea"/>
              <a:cs typeface="Segoe UI"/>
            </a:endParaRPr>
          </a:p>
          <a:p>
            <a:pPr marL="171450" marR="0" lvl="0" indent="-171450" algn="l" defTabSz="609570" rtl="0" eaLnBrk="1" fontAlgn="auto" latinLnBrk="0" hangingPunct="1">
              <a:lnSpc>
                <a:spcPct val="100000"/>
              </a:lnSpc>
              <a:spcBef>
                <a:spcPts val="0"/>
              </a:spcBef>
              <a:spcAft>
                <a:spcPts val="900"/>
              </a:spcAft>
              <a:buClrTx/>
              <a:buSzTx/>
              <a:buFontTx/>
              <a:buNone/>
              <a:tabLst/>
              <a:defRPr/>
            </a:pPr>
            <a:r>
              <a:rPr kumimoji="0" lang="da-DK" sz="1200" b="1" i="0" u="none" strike="noStrike" kern="1200" cap="none" spc="0" normalizeH="0" baseline="0" noProof="0">
                <a:ln>
                  <a:noFill/>
                </a:ln>
                <a:solidFill>
                  <a:srgbClr val="C41F3E"/>
                </a:solidFill>
                <a:effectLst/>
                <a:uLnTx/>
                <a:uFillTx/>
                <a:latin typeface="Arial" panose="020B0604020202020204"/>
                <a:ea typeface="+mn-ea"/>
                <a:cs typeface="Segoe UI"/>
              </a:rPr>
              <a:t>$200 value </a:t>
            </a:r>
            <a:endParaRPr kumimoji="0" lang="da-DK" sz="1200" b="1" i="0" u="none" strike="noStrike" kern="1200" cap="none" spc="0" normalizeH="0" baseline="0" noProof="0">
              <a:ln>
                <a:noFill/>
              </a:ln>
              <a:solidFill>
                <a:srgbClr val="C41F3E"/>
              </a:solidFill>
              <a:effectLst/>
              <a:uLnTx/>
              <a:uFillTx/>
              <a:latin typeface="Arial" panose="020B0604020202020204"/>
              <a:ea typeface="+mn-ea"/>
              <a:cs typeface="Segoe UI" panose="020B0502040204020203" pitchFamily="34" charset="0"/>
            </a:endParaRPr>
          </a:p>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rPr>
              <a:t>Pay</a:t>
            </a:r>
            <a:r>
              <a:rPr kumimoji="0" lang="en-CA" sz="1200" b="1" i="0" u="none" strike="noStrike" kern="1200" cap="none" spc="0" normalizeH="0" baseline="0" noProof="0">
                <a:ln>
                  <a:noFill/>
                </a:ln>
                <a:solidFill>
                  <a:srgbClr val="383B3E"/>
                </a:solidFill>
                <a:effectLst/>
                <a:uLnTx/>
                <a:uFillTx/>
                <a:latin typeface="Arial" panose="020B0604020202020204"/>
                <a:ea typeface="+mn-ea"/>
                <a:cs typeface="Segoe UI"/>
              </a:rPr>
              <a:t> no monthly fee for 1-year</a:t>
            </a:r>
            <a:r>
              <a:rPr kumimoji="0" lang="en-CA" sz="1200" b="0" i="0" u="none" strike="noStrike" kern="1200" cap="none" spc="0" normalizeH="0" baseline="30000" noProof="0">
                <a:ln>
                  <a:noFill/>
                </a:ln>
                <a:solidFill>
                  <a:srgbClr val="383B3E"/>
                </a:solidFill>
                <a:effectLst/>
                <a:uLnTx/>
                <a:uFillTx/>
                <a:latin typeface="Arial" panose="020B0604020202020204"/>
                <a:ea typeface="+mn-ea"/>
                <a:cs typeface="Segoe UI"/>
              </a:rPr>
              <a:t>1</a:t>
            </a: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rPr>
              <a:t>.</a:t>
            </a:r>
            <a:endParaRPr kumimoji="0" lang="en-CA" sz="2400" b="0" i="0" u="none" strike="noStrike" kern="1200" cap="none" spc="0" normalizeH="0" baseline="0" noProof="0">
              <a:ln>
                <a:noFill/>
              </a:ln>
              <a:solidFill>
                <a:srgbClr val="383B3E"/>
              </a:solidFill>
              <a:effectLst/>
              <a:uLnTx/>
              <a:uFillTx/>
              <a:latin typeface="Arial" panose="020B0604020202020204"/>
              <a:ea typeface="+mn-ea"/>
              <a:cs typeface="Arial"/>
            </a:endParaRPr>
          </a:p>
          <a:p>
            <a:pPr marL="0" marR="0" lvl="0" indent="0" algn="l" defTabSz="609570" rtl="0" eaLnBrk="1" fontAlgn="auto" latinLnBrk="0" hangingPunct="1">
              <a:lnSpc>
                <a:spcPct val="100000"/>
              </a:lnSpc>
              <a:spcBef>
                <a:spcPts val="0"/>
              </a:spcBef>
              <a:spcAft>
                <a:spcPts val="200"/>
              </a:spcAft>
              <a:buClrTx/>
              <a:buSzTx/>
              <a:buFontTx/>
              <a:buNone/>
              <a:tabLst/>
              <a:defRPr/>
            </a:pPr>
            <a:endParaRPr kumimoji="0" lang="en-CA" sz="1200" b="1" i="0" u="none" strike="noStrike" kern="1200" cap="none" spc="0" normalizeH="0" baseline="0" noProof="0">
              <a:ln>
                <a:noFill/>
              </a:ln>
              <a:solidFill>
                <a:srgbClr val="383B3E"/>
              </a:solidFill>
              <a:effectLst/>
              <a:uLnTx/>
              <a:uFillTx/>
              <a:latin typeface="Arial" panose="020B0604020202020204"/>
              <a:ea typeface="+mn-ea"/>
              <a:cs typeface="Segoe UI"/>
            </a:endParaRPr>
          </a:p>
          <a:p>
            <a:pPr marL="0" marR="0" lvl="0" indent="0" algn="l" defTabSz="609570" rtl="0" eaLnBrk="1" fontAlgn="auto" latinLnBrk="0" hangingPunct="1">
              <a:lnSpc>
                <a:spcPct val="100000"/>
              </a:lnSpc>
              <a:spcBef>
                <a:spcPts val="0"/>
              </a:spcBef>
              <a:spcAft>
                <a:spcPts val="200"/>
              </a:spcAft>
              <a:buClrTx/>
              <a:buSzTx/>
              <a:buFontTx/>
              <a:buNone/>
              <a:tabLst/>
              <a:defRPr/>
            </a:pPr>
            <a:endParaRPr kumimoji="0" lang="en-CA" sz="1200" b="1" i="0" u="none" strike="noStrike" kern="1200" cap="none" spc="0" normalizeH="0" baseline="0" noProof="0">
              <a:ln>
                <a:noFill/>
              </a:ln>
              <a:solidFill>
                <a:srgbClr val="383B3E"/>
              </a:solidFill>
              <a:effectLst/>
              <a:uLnTx/>
              <a:uFillTx/>
              <a:latin typeface="Arial" panose="020B0604020202020204"/>
              <a:ea typeface="+mn-ea"/>
              <a:cs typeface="Segoe UI"/>
            </a:endParaRPr>
          </a:p>
          <a:p>
            <a:pPr marL="0" marR="0" lvl="0" indent="0" algn="l" defTabSz="609570" rtl="0" eaLnBrk="1" fontAlgn="auto" latinLnBrk="0" hangingPunct="1">
              <a:lnSpc>
                <a:spcPct val="100000"/>
              </a:lnSpc>
              <a:spcBef>
                <a:spcPts val="0"/>
              </a:spcBef>
              <a:spcAft>
                <a:spcPts val="200"/>
              </a:spcAft>
              <a:buClrTx/>
              <a:buSzTx/>
              <a:buFontTx/>
              <a:buNone/>
              <a:tabLst/>
              <a:defRPr/>
            </a:pPr>
            <a:endParaRPr kumimoji="0" lang="en-CA" sz="1200" b="1" i="0" u="none" strike="noStrike" kern="1200" cap="none" spc="0" normalizeH="0" baseline="0" noProof="0">
              <a:ln>
                <a:noFill/>
              </a:ln>
              <a:solidFill>
                <a:srgbClr val="383B3E"/>
              </a:solidFill>
              <a:effectLst/>
              <a:uLnTx/>
              <a:uFillTx/>
              <a:latin typeface="Arial" panose="020B0604020202020204"/>
              <a:ea typeface="+mn-ea"/>
              <a:cs typeface="Segoe UI"/>
            </a:endParaRPr>
          </a:p>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CA" sz="1200" b="1" i="0" u="none" strike="noStrike" kern="1200" cap="none" spc="0" normalizeH="0" baseline="0" noProof="0">
                <a:ln>
                  <a:noFill/>
                </a:ln>
                <a:solidFill>
                  <a:srgbClr val="383B3E"/>
                </a:solidFill>
                <a:effectLst/>
                <a:uLnTx/>
                <a:uFillTx/>
                <a:latin typeface="Arial" panose="020B0604020202020204"/>
                <a:ea typeface="+mn-ea"/>
                <a:cs typeface="Segoe UI"/>
              </a:rPr>
              <a:t>+ </a:t>
            </a:r>
            <a:r>
              <a:rPr kumimoji="0" lang="en-CA" sz="1400" b="1" i="0" u="none" strike="noStrike" kern="1200" cap="none" spc="0" normalizeH="0" baseline="0" noProof="0">
                <a:ln>
                  <a:noFill/>
                </a:ln>
                <a:solidFill>
                  <a:srgbClr val="383B3E"/>
                </a:solidFill>
                <a:effectLst/>
                <a:uLnTx/>
                <a:uFillTx/>
                <a:latin typeface="Arial" panose="020B0604020202020204"/>
                <a:ea typeface="+mn-ea"/>
                <a:cs typeface="Arial"/>
              </a:rPr>
              <a:t>Bundle Bonus</a:t>
            </a:r>
            <a:endParaRPr kumimoji="0" lang="en-CA" sz="1400" b="0" i="0" u="none" strike="noStrike" kern="1200" cap="none" spc="0" normalizeH="0" baseline="0" noProof="0">
              <a:ln>
                <a:noFill/>
              </a:ln>
              <a:solidFill>
                <a:srgbClr val="383B3E"/>
              </a:solidFill>
              <a:effectLst/>
              <a:uLnTx/>
              <a:uFillTx/>
              <a:latin typeface="Arial" panose="020B0604020202020204"/>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C41F3E"/>
                </a:solidFill>
                <a:effectLst/>
                <a:uLnTx/>
                <a:uFillTx/>
                <a:latin typeface="Arial" panose="020B0604020202020204"/>
                <a:ea typeface="+mn-ea"/>
                <a:cs typeface="Arial"/>
              </a:rPr>
              <a:t>Get up to $600 cash</a:t>
            </a:r>
            <a:r>
              <a:rPr kumimoji="0" lang="en-US" sz="1200" b="1" i="0" u="none" strike="noStrike" kern="1200" cap="none" spc="0" normalizeH="0" baseline="30000" noProof="0">
                <a:ln>
                  <a:noFill/>
                </a:ln>
                <a:solidFill>
                  <a:srgbClr val="C41F3E"/>
                </a:solidFill>
                <a:effectLst/>
                <a:uLnTx/>
                <a:uFillTx/>
                <a:latin typeface="Arial" panose="020B0604020202020204"/>
                <a:ea typeface="+mn-ea"/>
                <a:cs typeface="Arial"/>
              </a:rPr>
              <a:t>2</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C41F3E"/>
              </a:solidFill>
              <a:effectLst/>
              <a:uLnTx/>
              <a:uFillTx/>
              <a:latin typeface="Arial" panose="020B0604020202020204"/>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83B3E"/>
                </a:solidFill>
                <a:effectLst/>
                <a:uLnTx/>
                <a:uFillTx/>
                <a:latin typeface="Arial" panose="020B0604020202020204"/>
                <a:ea typeface="+mn-ea"/>
                <a:cs typeface="Arial"/>
              </a:rPr>
              <a:t>When you open both a Smart Account and eligible credit card and complete the qualifying actions.</a:t>
            </a: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83B3E"/>
              </a:solidFill>
              <a:effectLst/>
              <a:uLnTx/>
              <a:uFillTx/>
              <a:latin typeface="Arial" panose="020B0604020202020204"/>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41F3E"/>
                </a:solidFill>
                <a:effectLst/>
                <a:uLnTx/>
                <a:uFillTx/>
                <a:latin typeface="Arial" panose="020B0604020202020204"/>
                <a:ea typeface="+mn-ea"/>
                <a:cs typeface="Arial"/>
              </a:rPr>
              <a:t>Total value of up to $800</a:t>
            </a: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C41F3E"/>
              </a:solidFill>
              <a:effectLst/>
              <a:uLnTx/>
              <a:uFillTx/>
              <a:latin typeface="Arial" panose="020B0604020202020204"/>
              <a:ea typeface="+mn-ea"/>
              <a:cs typeface="Arial"/>
            </a:endParaRPr>
          </a:p>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CA" sz="1100" b="0" i="0" u="none" strike="noStrike" kern="1200" cap="none" spc="0" normalizeH="0" baseline="0" noProof="0">
                <a:ln>
                  <a:noFill/>
                </a:ln>
                <a:solidFill>
                  <a:srgbClr val="383B3E"/>
                </a:solidFill>
                <a:effectLst/>
                <a:uLnTx/>
                <a:uFillTx/>
                <a:latin typeface="Arial" panose="020B0604020202020204"/>
                <a:ea typeface="+mn-ea"/>
                <a:cs typeface="Segoe UI"/>
              </a:rPr>
              <a:t>.</a:t>
            </a:r>
            <a:endParaRPr kumimoji="0" lang="en-CA" sz="2400" b="0" i="0" u="none" strike="noStrike" kern="1200" cap="none" spc="0" normalizeH="0" baseline="0" noProof="0">
              <a:ln>
                <a:noFill/>
              </a:ln>
              <a:solidFill>
                <a:srgbClr val="383B3E"/>
              </a:solidFill>
              <a:effectLst/>
              <a:uLnTx/>
              <a:uFillTx/>
              <a:latin typeface="Arial" panose="020B0604020202020204"/>
              <a:ea typeface="+mn-ea"/>
              <a:cs typeface="Arial"/>
            </a:endParaRPr>
          </a:p>
        </p:txBody>
      </p:sp>
      <p:sp>
        <p:nvSpPr>
          <p:cNvPr id="30" name="Rectangle 29">
            <a:extLst>
              <a:ext uri="{FF2B5EF4-FFF2-40B4-BE49-F238E27FC236}">
                <a16:creationId xmlns:a16="http://schemas.microsoft.com/office/drawing/2014/main" id="{D4CA562E-62C7-B2E3-031F-5A2A481B807E}"/>
              </a:ext>
            </a:extLst>
          </p:cNvPr>
          <p:cNvSpPr/>
          <p:nvPr/>
        </p:nvSpPr>
        <p:spPr>
          <a:xfrm>
            <a:off x="4998518" y="2318180"/>
            <a:ext cx="2952000" cy="1496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CA" sz="1400" b="1" i="0" u="none" strike="noStrike" kern="1200" cap="none" spc="0" normalizeH="0" baseline="0" noProof="0">
                <a:ln>
                  <a:noFill/>
                </a:ln>
                <a:solidFill>
                  <a:srgbClr val="383B3E"/>
                </a:solidFill>
                <a:effectLst/>
                <a:uLnTx/>
                <a:uFillTx/>
                <a:latin typeface="Arial" panose="020B0604020202020204"/>
                <a:ea typeface="+mn-ea"/>
                <a:cs typeface="Segoe UI"/>
              </a:rPr>
              <a:t>CIBC Credit Cards</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C41F3E"/>
                </a:solidFill>
                <a:effectLst/>
                <a:uLnTx/>
                <a:uFillTx/>
                <a:latin typeface="Arial" panose="020B0604020202020204"/>
                <a:ea typeface="+mn-ea"/>
                <a:cs typeface="Segoe UI"/>
              </a:rPr>
              <a:t>A value of up to $1500</a:t>
            </a:r>
            <a:r>
              <a:rPr kumimoji="0" lang="en-CA" sz="1200" b="1" i="0" u="none" strike="noStrike" kern="1200" cap="none" spc="0" normalizeH="0" baseline="30000" noProof="0">
                <a:ln>
                  <a:noFill/>
                </a:ln>
                <a:solidFill>
                  <a:srgbClr val="C41F3E"/>
                </a:solidFill>
                <a:effectLst/>
                <a:uLnTx/>
                <a:uFillTx/>
                <a:latin typeface="Arial" panose="020B0604020202020204"/>
                <a:ea typeface="+mn-ea"/>
                <a:cs typeface="Segoe UI"/>
              </a:rPr>
              <a:t>3</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30000" noProof="0">
              <a:ln>
                <a:noFill/>
              </a:ln>
              <a:solidFill>
                <a:srgbClr val="C41F3E"/>
              </a:solidFill>
              <a:effectLst/>
              <a:uLnTx/>
              <a:uFillTx/>
              <a:latin typeface="Arial" panose="020B0604020202020204"/>
              <a:ea typeface="+mn-ea"/>
              <a:cs typeface="Segoe UI" panose="020B0502040204020203" pitchFamily="34" charset="0"/>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rPr>
              <a:t>Receive up to a </a:t>
            </a:r>
            <a:r>
              <a:rPr kumimoji="0" lang="en-CA" sz="1200" b="1" i="0" u="none" strike="noStrike" kern="1200" cap="none" spc="0" normalizeH="0" baseline="0" noProof="0">
                <a:ln>
                  <a:noFill/>
                </a:ln>
                <a:solidFill>
                  <a:srgbClr val="383B3E"/>
                </a:solidFill>
                <a:effectLst/>
                <a:uLnTx/>
                <a:uFillTx/>
                <a:latin typeface="Arial" panose="020B0604020202020204"/>
                <a:ea typeface="+mn-ea"/>
                <a:cs typeface="Segoe UI"/>
              </a:rPr>
              <a:t>2-year annual fee rebate </a:t>
            </a: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rPr>
              <a:t>for you and 3 authorized users on new eligible CIBC credit cards.</a:t>
            </a:r>
            <a:r>
              <a:rPr kumimoji="0" lang="en-CA" sz="1200" b="0" i="0" u="none" strike="noStrike" kern="1200" cap="none" spc="0" normalizeH="0" baseline="30000" noProof="0">
                <a:ln>
                  <a:noFill/>
                </a:ln>
                <a:solidFill>
                  <a:srgbClr val="383B3E"/>
                </a:solidFill>
                <a:effectLst/>
                <a:uLnTx/>
                <a:uFillTx/>
                <a:latin typeface="Arial" panose="020B0604020202020204"/>
                <a:ea typeface="+mn-ea"/>
                <a:cs typeface="Segoe UI"/>
              </a:rPr>
              <a:t>4 </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rPr>
              <a:t>+ Exclusive Welcome Bonus</a:t>
            </a:r>
          </a:p>
        </p:txBody>
      </p:sp>
      <p:pic>
        <p:nvPicPr>
          <p:cNvPr id="31" name="Picture 30">
            <a:extLst>
              <a:ext uri="{FF2B5EF4-FFF2-40B4-BE49-F238E27FC236}">
                <a16:creationId xmlns:a16="http://schemas.microsoft.com/office/drawing/2014/main" id="{A7DB11BC-8BB2-1E4E-F2C2-9D3844DDA789}"/>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4089206" y="2381297"/>
            <a:ext cx="686410" cy="674244"/>
          </a:xfrm>
          <a:prstGeom prst="rect">
            <a:avLst/>
          </a:prstGeom>
          <a:effectLst>
            <a:outerShdw blurRad="50800" dist="38100" dir="2700000" algn="tl" rotWithShape="0">
              <a:prstClr val="black">
                <a:alpha val="40000"/>
              </a:prstClr>
            </a:outerShdw>
          </a:effectLst>
        </p:spPr>
      </p:pic>
      <p:pic>
        <p:nvPicPr>
          <p:cNvPr id="32" name="Picture 31" descr="Logo, icon, company name&#10;&#10;Description automatically generated">
            <a:extLst>
              <a:ext uri="{FF2B5EF4-FFF2-40B4-BE49-F238E27FC236}">
                <a16:creationId xmlns:a16="http://schemas.microsoft.com/office/drawing/2014/main" id="{3F5EA308-EAA4-83E1-893E-AEADAF54A7D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040214" y="4020017"/>
            <a:ext cx="730800" cy="730800"/>
          </a:xfrm>
          <a:prstGeom prst="rect">
            <a:avLst/>
          </a:prstGeom>
          <a:effectLst>
            <a:outerShdw blurRad="50800" dist="38100" dir="2700000" algn="tl" rotWithShape="0">
              <a:prstClr val="black">
                <a:alpha val="40000"/>
              </a:prstClr>
            </a:outerShdw>
          </a:effectLst>
        </p:spPr>
      </p:pic>
      <p:sp>
        <p:nvSpPr>
          <p:cNvPr id="33" name="Rectangle 32">
            <a:extLst>
              <a:ext uri="{FF2B5EF4-FFF2-40B4-BE49-F238E27FC236}">
                <a16:creationId xmlns:a16="http://schemas.microsoft.com/office/drawing/2014/main" id="{1855F5D3-8B09-EEBC-04E9-5C60891DC2D4}"/>
              </a:ext>
            </a:extLst>
          </p:cNvPr>
          <p:cNvSpPr/>
          <p:nvPr/>
        </p:nvSpPr>
        <p:spPr>
          <a:xfrm>
            <a:off x="4960642" y="4021350"/>
            <a:ext cx="2971538" cy="203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CA" sz="1400" b="1" i="0"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rPr>
              <a:t>Loans and Lines of Credit</a:t>
            </a:r>
          </a:p>
          <a:p>
            <a:pPr marL="0" marR="0" lvl="0" indent="0" algn="l" defTabSz="609570" rtl="0" eaLnBrk="1" fontAlgn="auto" latinLnBrk="0" hangingPunct="1">
              <a:lnSpc>
                <a:spcPct val="100000"/>
              </a:lnSpc>
              <a:spcBef>
                <a:spcPts val="0"/>
              </a:spcBef>
              <a:spcAft>
                <a:spcPts val="900"/>
              </a:spcAft>
              <a:buClrTx/>
              <a:buSzTx/>
              <a:buFontTx/>
              <a:buNone/>
              <a:tabLst/>
              <a:defRPr/>
            </a:pPr>
            <a:r>
              <a:rPr kumimoji="0" lang="en-CA" sz="1200" b="1" i="0" u="none" strike="noStrike" kern="1200" cap="none" spc="0" normalizeH="0" baseline="0" noProof="0">
                <a:ln>
                  <a:noFill/>
                </a:ln>
                <a:solidFill>
                  <a:srgbClr val="C41F3E"/>
                </a:solidFill>
                <a:effectLst/>
                <a:uLnTx/>
                <a:uFillTx/>
                <a:latin typeface="Arial" panose="020B0604020202020204"/>
                <a:ea typeface="+mn-ea"/>
                <a:cs typeface="Segoe UI" panose="020B0502040204020203" pitchFamily="34" charset="0"/>
              </a:rPr>
              <a:t>0.5% Savings via CIBC Preferred Rates</a:t>
            </a:r>
            <a:r>
              <a:rPr kumimoji="0" lang="en-CA" sz="1200" b="1" i="0" u="none" strike="noStrike" kern="1200" cap="none" spc="0" normalizeH="0" baseline="30000" noProof="0">
                <a:ln>
                  <a:noFill/>
                </a:ln>
                <a:solidFill>
                  <a:srgbClr val="C41F3E"/>
                </a:solidFill>
                <a:effectLst/>
                <a:uLnTx/>
                <a:uFillTx/>
                <a:latin typeface="Arial" panose="020B0604020202020204"/>
                <a:ea typeface="+mn-ea"/>
                <a:cs typeface="Segoe UI" panose="020B0502040204020203" pitchFamily="34" charset="0"/>
              </a:rPr>
              <a:t>6</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rPr>
              <a:t>0.5% off the best approved rate</a:t>
            </a:r>
            <a:r>
              <a:rPr kumimoji="0" lang="en-US" sz="1200" b="0" i="0"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rPr>
              <a:t> for unsecured lending</a:t>
            </a:r>
            <a:endPar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CA" sz="1200" b="1" i="0"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rPr>
              <a:t>CIBC Home Power Plan® Line of Credit </a:t>
            </a: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rPr>
              <a:t>at a lower interest rate of </a:t>
            </a:r>
            <a:r>
              <a:rPr kumimoji="0" lang="en-CA" sz="1200" b="1" i="0"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rPr>
              <a:t>CIBC Prime + 0.5%</a:t>
            </a:r>
          </a:p>
        </p:txBody>
      </p:sp>
      <p:pic>
        <p:nvPicPr>
          <p:cNvPr id="34" name="Picture 33" descr="Logo, icon&#10;&#10;Description automatically generated">
            <a:extLst>
              <a:ext uri="{FF2B5EF4-FFF2-40B4-BE49-F238E27FC236}">
                <a16:creationId xmlns:a16="http://schemas.microsoft.com/office/drawing/2014/main" id="{5C8DBD72-E191-EA64-E019-988891A74DD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085260" y="2320171"/>
            <a:ext cx="730800" cy="730116"/>
          </a:xfrm>
          <a:prstGeom prst="rect">
            <a:avLst/>
          </a:prstGeom>
          <a:effectLst>
            <a:outerShdw blurRad="50800" dist="38100" dir="2700000" algn="tl" rotWithShape="0">
              <a:prstClr val="black">
                <a:alpha val="40000"/>
              </a:prstClr>
            </a:outerShdw>
          </a:effectLst>
        </p:spPr>
      </p:pic>
      <p:sp>
        <p:nvSpPr>
          <p:cNvPr id="35" name="Rectangle 34">
            <a:extLst>
              <a:ext uri="{FF2B5EF4-FFF2-40B4-BE49-F238E27FC236}">
                <a16:creationId xmlns:a16="http://schemas.microsoft.com/office/drawing/2014/main" id="{35D119D9-77FF-59D7-2DC4-D4C0250D842A}"/>
              </a:ext>
            </a:extLst>
          </p:cNvPr>
          <p:cNvSpPr/>
          <p:nvPr/>
        </p:nvSpPr>
        <p:spPr>
          <a:xfrm>
            <a:off x="9033210" y="2341043"/>
            <a:ext cx="2853230" cy="1242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CA" sz="1400" b="1" i="0" u="none" strike="noStrike" kern="1200" cap="none" spc="0" normalizeH="0" baseline="0" noProof="0">
                <a:ln>
                  <a:noFill/>
                </a:ln>
                <a:solidFill>
                  <a:srgbClr val="383B3E"/>
                </a:solidFill>
                <a:effectLst/>
                <a:uLnTx/>
                <a:uFillTx/>
                <a:latin typeface="Arial"/>
                <a:ea typeface="+mn-ea"/>
                <a:cs typeface="Arial"/>
              </a:rPr>
              <a:t>Self-Directed Investing</a:t>
            </a:r>
          </a:p>
          <a:p>
            <a:pPr marL="0" marR="0" lvl="0" indent="0" algn="l" defTabSz="609570" rtl="0" eaLnBrk="1" fontAlgn="auto" latinLnBrk="0" hangingPunct="1">
              <a:lnSpc>
                <a:spcPct val="100000"/>
              </a:lnSpc>
              <a:spcBef>
                <a:spcPts val="0"/>
              </a:spcBef>
              <a:spcAft>
                <a:spcPts val="900"/>
              </a:spcAft>
              <a:buClrTx/>
              <a:buSzTx/>
              <a:buFontTx/>
              <a:buNone/>
              <a:tabLst/>
              <a:defRPr/>
            </a:pPr>
            <a:r>
              <a:rPr kumimoji="0" lang="en-US" sz="1200" b="1" i="0" u="none" strike="noStrike" kern="1200" cap="none" spc="0" normalizeH="0" baseline="0" noProof="0">
                <a:ln>
                  <a:noFill/>
                </a:ln>
                <a:solidFill>
                  <a:srgbClr val="C41F3E"/>
                </a:solidFill>
                <a:effectLst/>
                <a:uLnTx/>
                <a:uFillTx/>
                <a:latin typeface="Arial" panose="020B0604020202020204"/>
                <a:ea typeface="+mn-ea"/>
                <a:cs typeface="Arial"/>
              </a:rPr>
              <a:t>A value of up to $695</a:t>
            </a:r>
            <a:r>
              <a:rPr kumimoji="0" lang="en-US" sz="1200" b="1" i="0" u="none" strike="noStrike" kern="1200" cap="none" spc="0" normalizeH="0" baseline="30000" noProof="0">
                <a:ln>
                  <a:noFill/>
                </a:ln>
                <a:solidFill>
                  <a:srgbClr val="C41F3E"/>
                </a:solidFill>
                <a:effectLst/>
                <a:uLnTx/>
                <a:uFillTx/>
                <a:latin typeface="Arial" panose="020B0604020202020204"/>
                <a:ea typeface="+mn-ea"/>
                <a:cs typeface="Arial"/>
              </a:rPr>
              <a:t>5</a:t>
            </a:r>
          </a:p>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srgbClr val="383B3E"/>
                </a:solidFill>
                <a:effectLst/>
                <a:uLnTx/>
                <a:uFillTx/>
                <a:latin typeface="Arial" panose="020B0604020202020204"/>
                <a:ea typeface="+mn-ea"/>
                <a:cs typeface="Segoe UI"/>
              </a:rPr>
              <a:t>Get </a:t>
            </a:r>
            <a:r>
              <a:rPr kumimoji="0" lang="en-US" sz="1200" b="1" i="0" u="none" strike="noStrike" kern="1200" cap="none" spc="0" normalizeH="0" baseline="0" noProof="0">
                <a:ln>
                  <a:noFill/>
                </a:ln>
                <a:solidFill>
                  <a:srgbClr val="383B3E"/>
                </a:solidFill>
                <a:effectLst/>
                <a:uLnTx/>
                <a:uFillTx/>
                <a:latin typeface="Arial" panose="020B0604020202020204"/>
                <a:ea typeface="+mn-ea"/>
                <a:cs typeface="Segoe UI"/>
              </a:rPr>
              <a:t>100 commission-free </a:t>
            </a:r>
            <a:r>
              <a:rPr kumimoji="0" lang="en-US" sz="1200" b="0" i="0" u="none" strike="noStrike" kern="1200" cap="none" spc="0" normalizeH="0" baseline="0" noProof="0">
                <a:ln>
                  <a:noFill/>
                </a:ln>
                <a:solidFill>
                  <a:srgbClr val="383B3E"/>
                </a:solidFill>
                <a:effectLst/>
                <a:uLnTx/>
                <a:uFillTx/>
                <a:latin typeface="Arial" panose="020B0604020202020204"/>
                <a:ea typeface="+mn-ea"/>
                <a:cs typeface="Segoe UI"/>
              </a:rPr>
              <a:t>online stock and ETF trades over two years.</a:t>
            </a:r>
          </a:p>
        </p:txBody>
      </p:sp>
      <p:pic>
        <p:nvPicPr>
          <p:cNvPr id="36" name="Picture 35" descr="Icon&#10;&#10;Description automatically generated">
            <a:extLst>
              <a:ext uri="{FF2B5EF4-FFF2-40B4-BE49-F238E27FC236}">
                <a16:creationId xmlns:a16="http://schemas.microsoft.com/office/drawing/2014/main" id="{DAAEF7CE-8233-9A3D-419F-DEBAD04DE36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074979" y="4020017"/>
            <a:ext cx="730800" cy="728776"/>
          </a:xfrm>
          <a:prstGeom prst="rect">
            <a:avLst/>
          </a:prstGeom>
          <a:effectLst>
            <a:outerShdw blurRad="50800" dist="38100" dir="2700000" algn="tl" rotWithShape="0">
              <a:prstClr val="black">
                <a:alpha val="40000"/>
              </a:prstClr>
            </a:outerShdw>
          </a:effectLst>
        </p:spPr>
      </p:pic>
      <p:sp>
        <p:nvSpPr>
          <p:cNvPr id="37" name="Rectangle 36">
            <a:extLst>
              <a:ext uri="{FF2B5EF4-FFF2-40B4-BE49-F238E27FC236}">
                <a16:creationId xmlns:a16="http://schemas.microsoft.com/office/drawing/2014/main" id="{AD12A1FD-5E61-05CC-DDCA-0F96AAB92AEE}"/>
              </a:ext>
            </a:extLst>
          </p:cNvPr>
          <p:cNvSpPr/>
          <p:nvPr/>
        </p:nvSpPr>
        <p:spPr>
          <a:xfrm>
            <a:off x="9030658" y="4021350"/>
            <a:ext cx="2883616" cy="214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CA" sz="1400" b="1" i="0" u="none" strike="noStrike" kern="1200" cap="none" spc="0" normalizeH="0" baseline="0" noProof="0">
                <a:ln>
                  <a:noFill/>
                </a:ln>
                <a:solidFill>
                  <a:srgbClr val="383B3E"/>
                </a:solidFill>
                <a:effectLst/>
                <a:uLnTx/>
                <a:uFillTx/>
                <a:latin typeface="Arial" panose="020B0604020202020204"/>
                <a:ea typeface="+mn-ea"/>
                <a:cs typeface="Segoe UI"/>
              </a:rPr>
              <a:t>Advice &amp; Planning</a:t>
            </a:r>
          </a:p>
          <a:p>
            <a:pPr marL="0" marR="0" lvl="0" indent="0" algn="l" defTabSz="609570" rtl="0" eaLnBrk="1" fontAlgn="auto" latinLnBrk="0" hangingPunct="1">
              <a:lnSpc>
                <a:spcPct val="100000"/>
              </a:lnSpc>
              <a:spcBef>
                <a:spcPts val="0"/>
              </a:spcBef>
              <a:spcAft>
                <a:spcPts val="900"/>
              </a:spcAft>
              <a:buClrTx/>
              <a:buSzTx/>
              <a:buFontTx/>
              <a:buNone/>
              <a:tabLst/>
              <a:defRPr/>
            </a:pPr>
            <a:r>
              <a:rPr kumimoji="0" lang="en-CA" sz="1200" b="1" i="0" u="none" strike="noStrike" kern="1200" cap="none" spc="0" normalizeH="0" baseline="0" noProof="0">
                <a:ln>
                  <a:noFill/>
                </a:ln>
                <a:solidFill>
                  <a:srgbClr val="C41F3E"/>
                </a:solidFill>
                <a:effectLst/>
                <a:uLnTx/>
                <a:uFillTx/>
                <a:latin typeface="Arial" panose="020B0604020202020204"/>
                <a:ea typeface="+mn-ea"/>
                <a:cs typeface="Segoe UI"/>
              </a:rPr>
              <a:t>Access to CIBC financial advice</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383B3E"/>
                </a:solidFill>
                <a:effectLst/>
                <a:uLnTx/>
                <a:uFillTx/>
                <a:latin typeface="Arial"/>
                <a:ea typeface="+mn-ea"/>
                <a:cs typeface="Segoe UI"/>
              </a:rPr>
              <a:t>Dedicated financial advisors </a:t>
            </a:r>
            <a:r>
              <a:rPr kumimoji="0" lang="en-CA" sz="1200" b="0" i="0" u="none" strike="noStrike" kern="1200" cap="none" spc="0" normalizeH="0" baseline="0" noProof="0">
                <a:ln>
                  <a:noFill/>
                </a:ln>
                <a:solidFill>
                  <a:srgbClr val="383B3E"/>
                </a:solidFill>
                <a:effectLst/>
                <a:uLnTx/>
                <a:uFillTx/>
                <a:latin typeface="Arial"/>
                <a:ea typeface="+mn-ea"/>
                <a:cs typeface="Segoe UI"/>
              </a:rPr>
              <a:t>and planning experts, plus </a:t>
            </a:r>
            <a:r>
              <a:rPr kumimoji="0" lang="en-CA" sz="1200" b="1" i="0" u="none" strike="noStrike" kern="1200" cap="none" spc="0" normalizeH="0" baseline="0" noProof="0">
                <a:ln>
                  <a:noFill/>
                </a:ln>
                <a:solidFill>
                  <a:srgbClr val="383B3E"/>
                </a:solidFill>
                <a:effectLst/>
                <a:uLnTx/>
                <a:uFillTx/>
                <a:latin typeface="Arial"/>
                <a:ea typeface="+mn-ea"/>
                <a:cs typeface="Segoe UI"/>
              </a:rPr>
              <a:t>exclusive rates on savings and investments.</a:t>
            </a:r>
            <a:endParaRPr kumimoji="0" lang="en-CA" sz="24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200"/>
              </a:spcAft>
              <a:buClrTx/>
              <a:buSzTx/>
              <a:buFontTx/>
              <a:buNone/>
              <a:tabLst/>
              <a:defRPr/>
            </a:pPr>
            <a:endPar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endParaRPr>
          </a:p>
          <a:p>
            <a:pPr marL="0" marR="0" lvl="0" indent="0" algn="l" defTabSz="609570" rtl="0" eaLnBrk="1" fontAlgn="auto" latinLnBrk="0" hangingPunct="1">
              <a:lnSpc>
                <a:spcPct val="100000"/>
              </a:lnSpc>
              <a:spcBef>
                <a:spcPts val="0"/>
              </a:spcBef>
              <a:spcAft>
                <a:spcPts val="200"/>
              </a:spcAft>
              <a:buClrTx/>
              <a:buSzTx/>
              <a:buFontTx/>
              <a:buNone/>
              <a:tabLst/>
              <a:defRPr/>
            </a:pP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rPr>
              <a:t>CIBC financial tools including:</a:t>
            </a:r>
          </a:p>
          <a:p>
            <a:pPr marL="171450" marR="0" lvl="0" indent="-171450" algn="l" defTabSz="60957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rPr>
              <a:t>CIBC Smart Planner</a:t>
            </a:r>
          </a:p>
          <a:p>
            <a:pPr marL="171450" marR="0" lvl="0" indent="-171450" algn="l" defTabSz="60957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383B3E"/>
                </a:solidFill>
                <a:effectLst/>
                <a:uLnTx/>
                <a:uFillTx/>
                <a:latin typeface="Arial" panose="020B0604020202020204"/>
                <a:ea typeface="+mn-ea"/>
                <a:cs typeface="Segoe UI"/>
              </a:rPr>
              <a:t>CIBC Goal Planner™</a:t>
            </a:r>
          </a:p>
          <a:p>
            <a:pPr marL="0" marR="0" lvl="0" indent="0" algn="l" defTabSz="609570" rtl="0" eaLnBrk="1" fontAlgn="auto" latinLnBrk="0" hangingPunct="1">
              <a:lnSpc>
                <a:spcPct val="100000"/>
              </a:lnSpc>
              <a:spcBef>
                <a:spcPts val="0"/>
              </a:spcBef>
              <a:spcAft>
                <a:spcPts val="200"/>
              </a:spcAft>
              <a:buClrTx/>
              <a:buSzTx/>
              <a:buFontTx/>
              <a:buNone/>
              <a:tabLst/>
              <a:defRPr/>
            </a:pPr>
            <a:endParaRPr kumimoji="0" lang="en-CA" sz="1050" b="1" i="0" u="none" strike="noStrike" kern="1200" cap="none" spc="0" normalizeH="0" baseline="0" noProof="0">
              <a:ln>
                <a:noFill/>
              </a:ln>
              <a:solidFill>
                <a:srgbClr val="383B3E"/>
              </a:solidFill>
              <a:effectLst/>
              <a:uLnTx/>
              <a:uFillTx/>
              <a:latin typeface="Arial" panose="020B0604020202020204"/>
              <a:ea typeface="+mn-ea"/>
              <a:cs typeface="Segoe UI" panose="020B0502040204020203" pitchFamily="34" charset="0"/>
            </a:endParaRPr>
          </a:p>
          <a:p>
            <a:pPr marL="0" marR="0" lvl="0" indent="0" algn="l" defTabSz="609570" rtl="0" eaLnBrk="1" fontAlgn="auto" latinLnBrk="0" hangingPunct="1">
              <a:lnSpc>
                <a:spcPct val="100000"/>
              </a:lnSpc>
              <a:spcBef>
                <a:spcPts val="0"/>
              </a:spcBef>
              <a:spcAft>
                <a:spcPts val="300"/>
              </a:spcAft>
              <a:buClrTx/>
              <a:buSzTx/>
              <a:buFontTx/>
              <a:buNone/>
              <a:tabLst/>
              <a:defRPr/>
            </a:pPr>
            <a:endParaRPr kumimoji="0" lang="en-US" sz="1050" b="0" i="0" u="none" strike="noStrike" kern="1200" cap="none" spc="0" normalizeH="0" baseline="30000" noProof="0">
              <a:ln>
                <a:noFill/>
              </a:ln>
              <a:solidFill>
                <a:srgbClr val="383B3E"/>
              </a:solidFill>
              <a:effectLst/>
              <a:uLnTx/>
              <a:uFillTx/>
              <a:latin typeface="Arial" panose="020B0604020202020204"/>
              <a:ea typeface="+mn-ea"/>
              <a:cs typeface="Segoe UI" panose="020B0502040204020203" pitchFamily="34" charset="0"/>
            </a:endParaRPr>
          </a:p>
        </p:txBody>
      </p:sp>
      <p:pic>
        <p:nvPicPr>
          <p:cNvPr id="39" name="Picture 2" descr="Icon&#10;&#10;Description automatically generated">
            <a:extLst>
              <a:ext uri="{FF2B5EF4-FFF2-40B4-BE49-F238E27FC236}">
                <a16:creationId xmlns:a16="http://schemas.microsoft.com/office/drawing/2014/main" id="{3F5CB125-4242-0EC7-C734-7C4594064D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481" y="3643742"/>
            <a:ext cx="730800" cy="730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29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82EB9-F9C0-7D78-F885-DAB65EDC4E5A}"/>
            </a:ext>
          </a:extLst>
        </p:cNvPr>
        <p:cNvGrpSpPr/>
        <p:nvPr/>
      </p:nvGrpSpPr>
      <p:grpSpPr>
        <a:xfrm>
          <a:off x="0" y="0"/>
          <a:ext cx="0" cy="0"/>
          <a:chOff x="0" y="0"/>
          <a:chExt cx="0" cy="0"/>
        </a:xfrm>
      </p:grpSpPr>
      <p:sp>
        <p:nvSpPr>
          <p:cNvPr id="19" name="Title 7">
            <a:extLst>
              <a:ext uri="{FF2B5EF4-FFF2-40B4-BE49-F238E27FC236}">
                <a16:creationId xmlns:a16="http://schemas.microsoft.com/office/drawing/2014/main" id="{BCD569E1-7881-95F3-FECA-4564D88505D6}"/>
              </a:ext>
            </a:extLst>
          </p:cNvPr>
          <p:cNvSpPr txBox="1">
            <a:spLocks/>
          </p:cNvSpPr>
          <p:nvPr/>
        </p:nvSpPr>
        <p:spPr>
          <a:xfrm>
            <a:off x="219075" y="93045"/>
            <a:ext cx="9548410" cy="70167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1" i="0" u="none" strike="noStrike" kern="1200" cap="none" spc="0" normalizeH="0" baseline="30000" noProof="0">
              <a:ln>
                <a:noFill/>
              </a:ln>
              <a:solidFill>
                <a:srgbClr val="770034"/>
              </a:solidFill>
              <a:effectLst/>
              <a:uLnTx/>
              <a:uFillTx/>
              <a:latin typeface="Arial" panose="020B0604020202020204"/>
              <a:ea typeface="+mj-ea"/>
              <a:cs typeface="Segoe UI" panose="020B0502040204020203" pitchFamily="34" charset="0"/>
            </a:endParaRPr>
          </a:p>
        </p:txBody>
      </p:sp>
      <p:sp>
        <p:nvSpPr>
          <p:cNvPr id="2" name="Title 1">
            <a:extLst>
              <a:ext uri="{FF2B5EF4-FFF2-40B4-BE49-F238E27FC236}">
                <a16:creationId xmlns:a16="http://schemas.microsoft.com/office/drawing/2014/main" id="{0A0B345C-D7CB-82E3-7E24-7652CBD97BC1}"/>
              </a:ext>
            </a:extLst>
          </p:cNvPr>
          <p:cNvSpPr>
            <a:spLocks noGrp="1"/>
          </p:cNvSpPr>
          <p:nvPr>
            <p:ph type="title"/>
          </p:nvPr>
        </p:nvSpPr>
        <p:spPr>
          <a:xfrm>
            <a:off x="228600" y="228600"/>
            <a:ext cx="5266944" cy="461665"/>
          </a:xfrm>
        </p:spPr>
        <p:txBody>
          <a:bodyPr/>
          <a:lstStyle/>
          <a:p>
            <a:r>
              <a:rPr lang="en-CA"/>
              <a:t>Let’s dive into some details </a:t>
            </a:r>
            <a:endParaRPr lang="en-US"/>
          </a:p>
        </p:txBody>
      </p:sp>
      <p:sp>
        <p:nvSpPr>
          <p:cNvPr id="12" name="Rectangle 11">
            <a:extLst>
              <a:ext uri="{FF2B5EF4-FFF2-40B4-BE49-F238E27FC236}">
                <a16:creationId xmlns:a16="http://schemas.microsoft.com/office/drawing/2014/main" id="{6F23BF20-89F4-667E-2D15-0E10168EF7A8}"/>
              </a:ext>
            </a:extLst>
          </p:cNvPr>
          <p:cNvSpPr/>
          <p:nvPr/>
        </p:nvSpPr>
        <p:spPr>
          <a:xfrm>
            <a:off x="128016" y="1213799"/>
            <a:ext cx="3846575" cy="4443984"/>
          </a:xfrm>
          <a:prstGeom prst="rect">
            <a:avLst/>
          </a:prstGeom>
          <a:noFill/>
          <a:ln w="28575">
            <a:solidFill>
              <a:srgbClr val="8817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B688042F-4AB2-0686-2E5B-727AC12261B7}"/>
              </a:ext>
            </a:extLst>
          </p:cNvPr>
          <p:cNvSpPr/>
          <p:nvPr/>
        </p:nvSpPr>
        <p:spPr>
          <a:xfrm>
            <a:off x="4137664" y="1213799"/>
            <a:ext cx="3944108" cy="4443984"/>
          </a:xfrm>
          <a:prstGeom prst="rect">
            <a:avLst/>
          </a:prstGeom>
          <a:noFill/>
          <a:ln w="28575">
            <a:solidFill>
              <a:srgbClr val="3805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BE04284-9418-A45B-300A-90D3D4E73071}"/>
              </a:ext>
            </a:extLst>
          </p:cNvPr>
          <p:cNvSpPr/>
          <p:nvPr/>
        </p:nvSpPr>
        <p:spPr>
          <a:xfrm>
            <a:off x="8342378" y="1213798"/>
            <a:ext cx="3590542" cy="4443961"/>
          </a:xfrm>
          <a:prstGeom prst="rect">
            <a:avLst/>
          </a:prstGeom>
          <a:noFill/>
          <a:ln w="28575">
            <a:solidFill>
              <a:srgbClr val="C41F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59DAEA24-1916-B539-44AC-BAD0DB79789F}"/>
              </a:ext>
            </a:extLst>
          </p:cNvPr>
          <p:cNvSpPr/>
          <p:nvPr/>
        </p:nvSpPr>
        <p:spPr>
          <a:xfrm>
            <a:off x="972311" y="1036207"/>
            <a:ext cx="2157984" cy="329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rgbClr val="88173C"/>
                </a:solidFill>
                <a:effectLst/>
                <a:uLnTx/>
                <a:uFillTx/>
                <a:latin typeface="Arial" panose="020B0604020202020204"/>
                <a:ea typeface="+mn-ea"/>
                <a:cs typeface="+mn-cs"/>
              </a:rPr>
              <a:t>Smart Account</a:t>
            </a:r>
            <a:endParaRPr kumimoji="0" lang="en-US" sz="1700" b="1" i="0" u="none" strike="noStrike" kern="1200" cap="none" spc="0" normalizeH="0" baseline="0" noProof="0">
              <a:ln>
                <a:noFill/>
              </a:ln>
              <a:solidFill>
                <a:srgbClr val="88173C"/>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64F6E327-AECB-7C88-D7CE-A94735D29564}"/>
              </a:ext>
            </a:extLst>
          </p:cNvPr>
          <p:cNvSpPr txBox="1"/>
          <p:nvPr/>
        </p:nvSpPr>
        <p:spPr>
          <a:xfrm>
            <a:off x="4273247" y="1445535"/>
            <a:ext cx="3729229" cy="1107996"/>
          </a:xfrm>
          <a:prstGeom prst="rect">
            <a:avLst/>
          </a:prstGeom>
          <a:noFill/>
        </p:spPr>
        <p:txBody>
          <a:bodyPr wrap="square" lIns="91440" tIns="45720" rIns="91440" bIns="45720"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333333"/>
                </a:solidFill>
                <a:effectLst/>
                <a:uLnTx/>
                <a:uFillTx/>
                <a:latin typeface="Arial" panose="020B0604020202020204"/>
                <a:ea typeface="+mn-ea"/>
                <a:cs typeface="+mn-cs"/>
              </a:rPr>
              <a:t>Up to 2-year annual fee rebate on new eligible credit cards</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Get the rewards and benefits you want with the right credit card - </a:t>
            </a:r>
            <a:r>
              <a:rPr kumimoji="0" lang="en-CA" sz="1100" b="0" i="0" u="none" strike="noStrike" kern="1200" cap="none" spc="0" normalizeH="0" baseline="0" noProof="0">
                <a:ln>
                  <a:noFill/>
                </a:ln>
                <a:solidFill>
                  <a:srgbClr val="333333"/>
                </a:solidFill>
                <a:effectLst/>
                <a:uLnTx/>
                <a:uFillTx/>
                <a:latin typeface="Arial" panose="020B0604020202020204"/>
                <a:ea typeface="+mn-ea"/>
                <a:cs typeface="Arial"/>
              </a:rPr>
              <a:t>Plus, earn exclusive </a:t>
            </a:r>
            <a:r>
              <a:rPr kumimoji="0" lang="en-CA" sz="1100" b="1" i="0" u="none" strike="noStrike" kern="1200" cap="none" spc="0" normalizeH="0" baseline="0" noProof="0">
                <a:ln>
                  <a:noFill/>
                </a:ln>
                <a:solidFill>
                  <a:srgbClr val="333333"/>
                </a:solidFill>
                <a:effectLst/>
                <a:uLnTx/>
                <a:uFillTx/>
                <a:latin typeface="Arial" panose="020B0604020202020204"/>
                <a:ea typeface="+mn-ea"/>
                <a:cs typeface="Arial"/>
              </a:rPr>
              <a:t>welcome bonus of points or cash back</a:t>
            </a:r>
          </a:p>
        </p:txBody>
      </p:sp>
      <p:sp>
        <p:nvSpPr>
          <p:cNvPr id="56" name="TextBox 55">
            <a:extLst>
              <a:ext uri="{FF2B5EF4-FFF2-40B4-BE49-F238E27FC236}">
                <a16:creationId xmlns:a16="http://schemas.microsoft.com/office/drawing/2014/main" id="{1C661804-D065-FDB4-435C-EE39C8DA9C71}"/>
              </a:ext>
            </a:extLst>
          </p:cNvPr>
          <p:cNvSpPr txBox="1"/>
          <p:nvPr/>
        </p:nvSpPr>
        <p:spPr>
          <a:xfrm>
            <a:off x="80577" y="5390285"/>
            <a:ext cx="3846575" cy="253916"/>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383B3E"/>
                </a:solidFill>
                <a:effectLst/>
                <a:uLnTx/>
                <a:uFillTx/>
                <a:latin typeface="Arial" panose="020B0604020202020204"/>
                <a:ea typeface="+mn-ea"/>
                <a:cs typeface="+mn-cs"/>
                <a:hlinkClick r:id="rId3"/>
              </a:rPr>
              <a:t>Learn more</a:t>
            </a:r>
            <a:endParaRPr kumimoji="0" lang="en-US" sz="1050" b="0" i="0" u="none" strike="noStrike" kern="1200" cap="none" spc="0" normalizeH="0" baseline="0" noProof="0">
              <a:ln>
                <a:noFill/>
              </a:ln>
              <a:solidFill>
                <a:srgbClr val="383B3E"/>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8E815C12-22C5-8B3F-7315-F7472803F937}"/>
              </a:ext>
            </a:extLst>
          </p:cNvPr>
          <p:cNvSpPr txBox="1"/>
          <p:nvPr/>
        </p:nvSpPr>
        <p:spPr>
          <a:xfrm>
            <a:off x="4321520" y="4154771"/>
            <a:ext cx="3944107" cy="938719"/>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3B3E"/>
                </a:solidFill>
                <a:effectLst/>
                <a:uLnTx/>
                <a:uFillTx/>
                <a:latin typeface="Arial" panose="020B0604020202020204"/>
                <a:ea typeface="+mn-ea"/>
                <a:cs typeface="+mn-cs"/>
              </a:rPr>
              <a:t>CIBC Aventura Visa Infinite Card</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3B3E"/>
                </a:solidFill>
                <a:effectLst/>
                <a:uLnTx/>
                <a:uFillTx/>
                <a:latin typeface="Arial" panose="020B0604020202020204"/>
                <a:ea typeface="+mn-ea"/>
                <a:cs typeface="+mn-cs"/>
              </a:rPr>
              <a:t>CIBC Dividend Visa Infinite Card</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3B3E"/>
                </a:solidFill>
                <a:effectLst/>
                <a:uLnTx/>
                <a:uFillTx/>
                <a:latin typeface="Arial" panose="020B0604020202020204"/>
                <a:ea typeface="+mn-ea"/>
                <a:cs typeface="+mn-cs"/>
              </a:rPr>
              <a:t>CIBC Dividend Platinum Visa Card</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3B3E"/>
                </a:solidFill>
                <a:effectLst/>
                <a:uLnTx/>
                <a:uFillTx/>
                <a:latin typeface="Arial" panose="020B0604020202020204"/>
                <a:ea typeface="+mn-ea"/>
                <a:cs typeface="+mn-cs"/>
              </a:rPr>
              <a:t>CIBC Aventura Gold Visa Card</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3B3E"/>
                </a:solidFill>
                <a:effectLst/>
                <a:uLnTx/>
                <a:uFillTx/>
                <a:latin typeface="Arial" panose="020B0604020202020204"/>
                <a:ea typeface="+mn-ea"/>
                <a:cs typeface="+mn-cs"/>
              </a:rPr>
              <a:t>CIBC Aeroplan Visa Infinite Card</a:t>
            </a:r>
          </a:p>
        </p:txBody>
      </p:sp>
      <p:pic>
        <p:nvPicPr>
          <p:cNvPr id="1030" name="Picture 6">
            <a:extLst>
              <a:ext uri="{FF2B5EF4-FFF2-40B4-BE49-F238E27FC236}">
                <a16:creationId xmlns:a16="http://schemas.microsoft.com/office/drawing/2014/main" id="{0187A81F-E91A-D3E3-3F5F-EEA7B0F46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317" y="4252594"/>
            <a:ext cx="688412" cy="433765"/>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E10D9556-0315-047F-EEA0-F303E7EF1AAE}"/>
              </a:ext>
            </a:extLst>
          </p:cNvPr>
          <p:cNvSpPr/>
          <p:nvPr/>
        </p:nvSpPr>
        <p:spPr>
          <a:xfrm>
            <a:off x="5079492" y="1036207"/>
            <a:ext cx="2157984" cy="329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rgbClr val="383B3E">
                    <a:lumMod val="75000"/>
                  </a:srgbClr>
                </a:solidFill>
                <a:effectLst/>
                <a:uLnTx/>
                <a:uFillTx/>
                <a:latin typeface="Arial" panose="020B0604020202020204"/>
                <a:ea typeface="+mn-ea"/>
                <a:cs typeface="+mn-cs"/>
              </a:rPr>
              <a:t>Credit Card</a:t>
            </a:r>
            <a:endParaRPr kumimoji="0" lang="en-US" sz="1700" b="1" i="0" u="none" strike="noStrike" kern="1200" cap="none" spc="0" normalizeH="0" baseline="0" noProof="0">
              <a:ln>
                <a:noFill/>
              </a:ln>
              <a:solidFill>
                <a:srgbClr val="383B3E">
                  <a:lumMod val="75000"/>
                </a:srgbClr>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DC4E4806-9C1E-3D86-FC52-B11F0B44DC90}"/>
              </a:ext>
            </a:extLst>
          </p:cNvPr>
          <p:cNvGrpSpPr/>
          <p:nvPr/>
        </p:nvGrpSpPr>
        <p:grpSpPr>
          <a:xfrm>
            <a:off x="5640308" y="2718211"/>
            <a:ext cx="640080" cy="640080"/>
            <a:chOff x="5210847" y="2591211"/>
            <a:chExt cx="640080" cy="640080"/>
          </a:xfrm>
        </p:grpSpPr>
        <p:sp>
          <p:nvSpPr>
            <p:cNvPr id="1037" name="Oval 1036">
              <a:extLst>
                <a:ext uri="{FF2B5EF4-FFF2-40B4-BE49-F238E27FC236}">
                  <a16:creationId xmlns:a16="http://schemas.microsoft.com/office/drawing/2014/main" id="{F078A168-DE0B-AC7F-D4DB-DE74CB0A3F08}"/>
                </a:ext>
              </a:extLst>
            </p:cNvPr>
            <p:cNvSpPr/>
            <p:nvPr/>
          </p:nvSpPr>
          <p:spPr>
            <a:xfrm>
              <a:off x="5210847" y="2591211"/>
              <a:ext cx="640080" cy="640080"/>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25" name="Graphic 1024">
              <a:extLst>
                <a:ext uri="{FF2B5EF4-FFF2-40B4-BE49-F238E27FC236}">
                  <a16:creationId xmlns:a16="http://schemas.microsoft.com/office/drawing/2014/main" id="{00A7ED0A-354D-7AFB-595F-0E7BB6A634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6567" y="2636931"/>
              <a:ext cx="548640" cy="548640"/>
            </a:xfrm>
            <a:prstGeom prst="rect">
              <a:avLst/>
            </a:prstGeom>
          </p:spPr>
        </p:pic>
      </p:grpSp>
      <p:sp>
        <p:nvSpPr>
          <p:cNvPr id="1031" name="TextBox 1030">
            <a:extLst>
              <a:ext uri="{FF2B5EF4-FFF2-40B4-BE49-F238E27FC236}">
                <a16:creationId xmlns:a16="http://schemas.microsoft.com/office/drawing/2014/main" id="{E7F30FEC-956D-488C-7F75-606B4BD74B7C}"/>
              </a:ext>
            </a:extLst>
          </p:cNvPr>
          <p:cNvSpPr txBox="1"/>
          <p:nvPr/>
        </p:nvSpPr>
        <p:spPr>
          <a:xfrm>
            <a:off x="4304567" y="3928871"/>
            <a:ext cx="3592067" cy="261610"/>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383B3E"/>
                </a:solidFill>
                <a:effectLst/>
                <a:uLnTx/>
                <a:uFillTx/>
                <a:latin typeface="Arial" panose="020B0604020202020204"/>
                <a:ea typeface="+mn-ea"/>
                <a:cs typeface="+mn-cs"/>
              </a:rPr>
              <a:t>This offer applies to the following eligible cards:</a:t>
            </a:r>
          </a:p>
        </p:txBody>
      </p:sp>
      <p:grpSp>
        <p:nvGrpSpPr>
          <p:cNvPr id="18" name="Group 17">
            <a:extLst>
              <a:ext uri="{FF2B5EF4-FFF2-40B4-BE49-F238E27FC236}">
                <a16:creationId xmlns:a16="http://schemas.microsoft.com/office/drawing/2014/main" id="{B3065711-5F73-09D2-04AD-A729B8D0E6BB}"/>
              </a:ext>
            </a:extLst>
          </p:cNvPr>
          <p:cNvGrpSpPr/>
          <p:nvPr/>
        </p:nvGrpSpPr>
        <p:grpSpPr>
          <a:xfrm>
            <a:off x="4630361" y="2718211"/>
            <a:ext cx="664080" cy="985189"/>
            <a:chOff x="4421683" y="2591211"/>
            <a:chExt cx="664080" cy="985189"/>
          </a:xfrm>
        </p:grpSpPr>
        <p:sp>
          <p:nvSpPr>
            <p:cNvPr id="1032" name="Oval 1031">
              <a:extLst>
                <a:ext uri="{FF2B5EF4-FFF2-40B4-BE49-F238E27FC236}">
                  <a16:creationId xmlns:a16="http://schemas.microsoft.com/office/drawing/2014/main" id="{5983FFCE-C36C-BDDE-52B4-562486137F9B}"/>
                </a:ext>
              </a:extLst>
            </p:cNvPr>
            <p:cNvSpPr/>
            <p:nvPr/>
          </p:nvSpPr>
          <p:spPr>
            <a:xfrm>
              <a:off x="4445683" y="2591211"/>
              <a:ext cx="640080" cy="640080"/>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3" name="Graphic 62">
              <a:extLst>
                <a:ext uri="{FF2B5EF4-FFF2-40B4-BE49-F238E27FC236}">
                  <a16:creationId xmlns:a16="http://schemas.microsoft.com/office/drawing/2014/main" id="{E8367B08-4D25-D201-4816-A3BC9BE9B2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91403" y="2636931"/>
              <a:ext cx="548640" cy="548640"/>
            </a:xfrm>
            <a:prstGeom prst="rect">
              <a:avLst/>
            </a:prstGeom>
          </p:spPr>
        </p:pic>
        <p:sp>
          <p:nvSpPr>
            <p:cNvPr id="1041" name="TextBox 1040">
              <a:extLst>
                <a:ext uri="{FF2B5EF4-FFF2-40B4-BE49-F238E27FC236}">
                  <a16:creationId xmlns:a16="http://schemas.microsoft.com/office/drawing/2014/main" id="{E316C8CF-49A8-FD42-B138-08B43DA46A72}"/>
                </a:ext>
              </a:extLst>
            </p:cNvPr>
            <p:cNvSpPr txBox="1"/>
            <p:nvPr/>
          </p:nvSpPr>
          <p:spPr>
            <a:xfrm>
              <a:off x="4421683" y="3314790"/>
              <a:ext cx="640080" cy="261610"/>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Travel</a:t>
              </a:r>
              <a:endParaRPr kumimoji="0" lang="en-US" sz="1100" b="0" i="0" u="none" strike="noStrike" kern="1200" cap="none" spc="0" normalizeH="0" baseline="0" noProof="0">
                <a:ln>
                  <a:noFill/>
                </a:ln>
                <a:solidFill>
                  <a:srgbClr val="383B3E"/>
                </a:solidFill>
                <a:effectLst/>
                <a:uLnTx/>
                <a:uFillTx/>
                <a:latin typeface="Arial" panose="020B0604020202020204"/>
                <a:ea typeface="+mn-ea"/>
                <a:cs typeface="+mn-cs"/>
              </a:endParaRPr>
            </a:p>
          </p:txBody>
        </p:sp>
      </p:grpSp>
      <p:sp>
        <p:nvSpPr>
          <p:cNvPr id="1042" name="TextBox 1041">
            <a:extLst>
              <a:ext uri="{FF2B5EF4-FFF2-40B4-BE49-F238E27FC236}">
                <a16:creationId xmlns:a16="http://schemas.microsoft.com/office/drawing/2014/main" id="{969CAF65-741B-9CD7-DA8B-2041F1D48636}"/>
              </a:ext>
            </a:extLst>
          </p:cNvPr>
          <p:cNvSpPr txBox="1"/>
          <p:nvPr/>
        </p:nvSpPr>
        <p:spPr>
          <a:xfrm>
            <a:off x="5407435" y="3441790"/>
            <a:ext cx="1082856" cy="261610"/>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Cash Back</a:t>
            </a:r>
            <a:endParaRPr kumimoji="0" lang="en-US" sz="1100" b="0" i="0" u="none" strike="noStrike" kern="1200" cap="none" spc="0" normalizeH="0" baseline="0" noProof="0">
              <a:ln>
                <a:noFill/>
              </a:ln>
              <a:solidFill>
                <a:srgbClr val="383B3E"/>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6A03D13D-5C55-E715-BD08-A646A47FC30E}"/>
              </a:ext>
            </a:extLst>
          </p:cNvPr>
          <p:cNvGrpSpPr/>
          <p:nvPr/>
        </p:nvGrpSpPr>
        <p:grpSpPr>
          <a:xfrm>
            <a:off x="6565045" y="2718211"/>
            <a:ext cx="953183" cy="985189"/>
            <a:chOff x="6674858" y="2591211"/>
            <a:chExt cx="953183" cy="985189"/>
          </a:xfrm>
        </p:grpSpPr>
        <p:grpSp>
          <p:nvGrpSpPr>
            <p:cNvPr id="10" name="Group 9">
              <a:extLst>
                <a:ext uri="{FF2B5EF4-FFF2-40B4-BE49-F238E27FC236}">
                  <a16:creationId xmlns:a16="http://schemas.microsoft.com/office/drawing/2014/main" id="{25E64B91-ED0A-48BA-0F70-93A7F9CE4C0F}"/>
                </a:ext>
              </a:extLst>
            </p:cNvPr>
            <p:cNvGrpSpPr/>
            <p:nvPr/>
          </p:nvGrpSpPr>
          <p:grpSpPr>
            <a:xfrm>
              <a:off x="6811964" y="2591211"/>
              <a:ext cx="640080" cy="640080"/>
              <a:chOff x="5966079" y="2591211"/>
              <a:chExt cx="640080" cy="640080"/>
            </a:xfrm>
          </p:grpSpPr>
          <p:sp>
            <p:nvSpPr>
              <p:cNvPr id="1038" name="Oval 1037">
                <a:extLst>
                  <a:ext uri="{FF2B5EF4-FFF2-40B4-BE49-F238E27FC236}">
                    <a16:creationId xmlns:a16="http://schemas.microsoft.com/office/drawing/2014/main" id="{1FB10FD9-7912-BDFA-CC40-A1E63DF26679}"/>
                  </a:ext>
                </a:extLst>
              </p:cNvPr>
              <p:cNvSpPr/>
              <p:nvPr/>
            </p:nvSpPr>
            <p:spPr>
              <a:xfrm>
                <a:off x="5966079" y="2591211"/>
                <a:ext cx="640080" cy="640080"/>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1" name="Graphic 60">
                <a:extLst>
                  <a:ext uri="{FF2B5EF4-FFF2-40B4-BE49-F238E27FC236}">
                    <a16:creationId xmlns:a16="http://schemas.microsoft.com/office/drawing/2014/main" id="{534603C2-DF3C-C675-19E0-92133FAA4C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1799" y="2636931"/>
                <a:ext cx="548640" cy="548640"/>
              </a:xfrm>
              <a:prstGeom prst="rect">
                <a:avLst/>
              </a:prstGeom>
            </p:spPr>
          </p:pic>
        </p:grpSp>
        <p:sp>
          <p:nvSpPr>
            <p:cNvPr id="1043" name="TextBox 1042">
              <a:extLst>
                <a:ext uri="{FF2B5EF4-FFF2-40B4-BE49-F238E27FC236}">
                  <a16:creationId xmlns:a16="http://schemas.microsoft.com/office/drawing/2014/main" id="{F3105822-3FE3-7464-FBD0-72A9B4AE62C7}"/>
                </a:ext>
              </a:extLst>
            </p:cNvPr>
            <p:cNvSpPr txBox="1"/>
            <p:nvPr/>
          </p:nvSpPr>
          <p:spPr>
            <a:xfrm>
              <a:off x="6674858" y="3314790"/>
              <a:ext cx="953183" cy="261610"/>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Low Interest</a:t>
              </a:r>
              <a:endParaRPr kumimoji="0" lang="en-US" sz="1100" b="0" i="0" u="none" strike="noStrike" kern="1200" cap="none" spc="0" normalizeH="0" baseline="0" noProof="0">
                <a:ln>
                  <a:noFill/>
                </a:ln>
                <a:solidFill>
                  <a:srgbClr val="383B3E"/>
                </a:solidFill>
                <a:effectLst/>
                <a:uLnTx/>
                <a:uFillTx/>
                <a:latin typeface="Arial" panose="020B0604020202020204"/>
                <a:ea typeface="+mn-ea"/>
                <a:cs typeface="+mn-cs"/>
              </a:endParaRPr>
            </a:p>
          </p:txBody>
        </p:sp>
      </p:grpSp>
      <p:sp>
        <p:nvSpPr>
          <p:cNvPr id="1047" name="TextBox 1046">
            <a:extLst>
              <a:ext uri="{FF2B5EF4-FFF2-40B4-BE49-F238E27FC236}">
                <a16:creationId xmlns:a16="http://schemas.microsoft.com/office/drawing/2014/main" id="{6E8E7511-08A7-4087-1999-2C22F004781C}"/>
              </a:ext>
            </a:extLst>
          </p:cNvPr>
          <p:cNvSpPr txBox="1"/>
          <p:nvPr/>
        </p:nvSpPr>
        <p:spPr>
          <a:xfrm>
            <a:off x="4235718" y="5384692"/>
            <a:ext cx="3846575" cy="253916"/>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383B3E"/>
                </a:solidFill>
                <a:effectLst/>
                <a:uLnTx/>
                <a:uFillTx/>
                <a:latin typeface="Arial" panose="020B0604020202020204"/>
                <a:ea typeface="+mn-ea"/>
                <a:cs typeface="+mn-cs"/>
                <a:hlinkClick r:id="rId11"/>
              </a:rPr>
              <a:t>Learn more</a:t>
            </a:r>
            <a:endParaRPr kumimoji="0" lang="en-US" sz="1050" b="0" i="0" u="none" strike="noStrike" kern="1200" cap="none" spc="0" normalizeH="0" baseline="0" noProof="0">
              <a:ln>
                <a:noFill/>
              </a:ln>
              <a:solidFill>
                <a:srgbClr val="383B3E"/>
              </a:solidFill>
              <a:effectLst/>
              <a:uLnTx/>
              <a:uFillTx/>
              <a:latin typeface="Arial" panose="020B0604020202020204"/>
              <a:ea typeface="+mn-ea"/>
              <a:cs typeface="+mn-cs"/>
            </a:endParaRPr>
          </a:p>
        </p:txBody>
      </p:sp>
      <p:sp>
        <p:nvSpPr>
          <p:cNvPr id="1049" name="TextBox 1048">
            <a:extLst>
              <a:ext uri="{FF2B5EF4-FFF2-40B4-BE49-F238E27FC236}">
                <a16:creationId xmlns:a16="http://schemas.microsoft.com/office/drawing/2014/main" id="{B6830895-2BC1-EB74-4016-8E1087935DB7}"/>
              </a:ext>
            </a:extLst>
          </p:cNvPr>
          <p:cNvSpPr txBox="1"/>
          <p:nvPr/>
        </p:nvSpPr>
        <p:spPr>
          <a:xfrm>
            <a:off x="8500565" y="1438707"/>
            <a:ext cx="3274167" cy="1785104"/>
          </a:xfrm>
          <a:prstGeom prst="rect">
            <a:avLst/>
          </a:prstGeom>
          <a:noFill/>
        </p:spPr>
        <p:txBody>
          <a:bodyPr wrap="square" lIns="91440" tIns="45720" rIns="91440" bIns="45720"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333333"/>
                </a:solidFill>
                <a:effectLst/>
                <a:uLnTx/>
                <a:uFillTx/>
                <a:latin typeface="Arial" panose="020B0604020202020204"/>
                <a:ea typeface="+mn-ea"/>
                <a:cs typeface="+mn-cs"/>
              </a:rPr>
              <a:t>CIBC Investor’s Edge</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CA" sz="1100" b="1"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333333"/>
                </a:solidFill>
                <a:effectLst/>
                <a:uLnTx/>
                <a:uFillTx/>
                <a:latin typeface="Arial" panose="020B0604020202020204"/>
                <a:ea typeface="+mn-ea"/>
                <a:cs typeface="+mn-cs"/>
              </a:rPr>
              <a:t>Commission-free trading</a:t>
            </a:r>
            <a:endParaRPr kumimoji="0" lang="en-CA" sz="1100" b="1" i="0" u="none" strike="noStrike" kern="1200" cap="none" spc="0" normalizeH="0" baseline="0" noProof="0">
              <a:ln>
                <a:noFill/>
              </a:ln>
              <a:solidFill>
                <a:srgbClr val="333333"/>
              </a:solidFill>
              <a:effectLst/>
              <a:uLnTx/>
              <a:uFillTx/>
              <a:latin typeface="Arial" panose="020B0604020202020204"/>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100 free online Canadian and U.S. stock and ETF trades, which you can use within 2 years. </a:t>
            </a:r>
            <a:endParaRPr kumimoji="0" lang="en-CA" sz="1100" b="0" i="0" u="none" strike="noStrike" kern="1200" cap="none" spc="0" normalizeH="0" baseline="0" noProof="0">
              <a:ln>
                <a:noFill/>
              </a:ln>
              <a:solidFill>
                <a:srgbClr val="333333"/>
              </a:solidFill>
              <a:effectLst/>
              <a:uLnTx/>
              <a:uFillTx/>
              <a:latin typeface="Arial" panose="020B0604020202020204"/>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Save on the regular rate of $6.95 ($695 value).</a:t>
            </a:r>
            <a:endParaRPr kumimoji="0" lang="en-CA" sz="2400" b="0" i="0" u="none" strike="noStrike" kern="1200" cap="none" spc="0" normalizeH="0" baseline="0" noProof="0">
              <a:ln>
                <a:noFill/>
              </a:ln>
              <a:solidFill>
                <a:srgbClr val="383B3E"/>
              </a:solidFill>
              <a:effectLst/>
              <a:uLnTx/>
              <a:uFillTx/>
              <a:latin typeface="Arial" panose="020B0604020202020204"/>
              <a:ea typeface="+mn-ea"/>
              <a:cs typeface="+mn-cs"/>
            </a:endParaRPr>
          </a:p>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100"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333333"/>
                </a:solidFill>
                <a:effectLst/>
                <a:uLnTx/>
                <a:uFillTx/>
                <a:latin typeface="Arial" panose="020B0604020202020204"/>
                <a:ea typeface="+mn-ea"/>
                <a:cs typeface="+mn-cs"/>
              </a:rPr>
              <a:t>No minimum balance</a:t>
            </a:r>
            <a:endParaRPr kumimoji="0" lang="en-CA" sz="1100" b="1" i="0" u="none" strike="noStrike" kern="1200" cap="none" spc="0" normalizeH="0" baseline="0" noProof="0">
              <a:ln>
                <a:noFill/>
              </a:ln>
              <a:solidFill>
                <a:srgbClr val="333333"/>
              </a:solidFill>
              <a:effectLst/>
              <a:uLnTx/>
              <a:uFillTx/>
              <a:latin typeface="Arial" panose="020B0604020202020204"/>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Get started without worrying about maintaining a minimum balance.</a:t>
            </a:r>
            <a:endParaRPr kumimoji="0" lang="en-CA" sz="1100" b="0" i="0" u="none" strike="noStrike" kern="1200" cap="none" spc="0" normalizeH="0" baseline="0" noProof="0">
              <a:ln>
                <a:noFill/>
              </a:ln>
              <a:solidFill>
                <a:srgbClr val="333333"/>
              </a:solidFill>
              <a:effectLst/>
              <a:uLnTx/>
              <a:uFillTx/>
              <a:latin typeface="Arial" panose="020B0604020202020204"/>
              <a:ea typeface="+mn-ea"/>
              <a:cs typeface="Arial"/>
            </a:endParaRPr>
          </a:p>
        </p:txBody>
      </p:sp>
      <p:sp>
        <p:nvSpPr>
          <p:cNvPr id="1050" name="Rectangle 1049">
            <a:extLst>
              <a:ext uri="{FF2B5EF4-FFF2-40B4-BE49-F238E27FC236}">
                <a16:creationId xmlns:a16="http://schemas.microsoft.com/office/drawing/2014/main" id="{1740D89A-0EFD-822B-A7F6-886C72F5A489}"/>
              </a:ext>
            </a:extLst>
          </p:cNvPr>
          <p:cNvSpPr/>
          <p:nvPr/>
        </p:nvSpPr>
        <p:spPr>
          <a:xfrm>
            <a:off x="9108312" y="1036207"/>
            <a:ext cx="2157984" cy="329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rgbClr val="C41F3E"/>
                </a:solidFill>
                <a:effectLst/>
                <a:uLnTx/>
                <a:uFillTx/>
                <a:latin typeface="Arial" panose="020B0604020202020204"/>
                <a:ea typeface="+mn-ea"/>
                <a:cs typeface="+mn-cs"/>
              </a:rPr>
              <a:t>Investing</a:t>
            </a:r>
            <a:endParaRPr kumimoji="0" lang="en-US" sz="1700" b="1" i="0" u="none" strike="noStrike" kern="1200" cap="none" spc="0" normalizeH="0" baseline="0" noProof="0">
              <a:ln>
                <a:noFill/>
              </a:ln>
              <a:solidFill>
                <a:srgbClr val="C41F3E"/>
              </a:solidFill>
              <a:effectLst/>
              <a:uLnTx/>
              <a:uFillTx/>
              <a:latin typeface="Arial" panose="020B0604020202020204"/>
              <a:ea typeface="+mn-ea"/>
              <a:cs typeface="+mn-cs"/>
            </a:endParaRPr>
          </a:p>
        </p:txBody>
      </p:sp>
      <p:sp>
        <p:nvSpPr>
          <p:cNvPr id="1052" name="TextBox 1051">
            <a:extLst>
              <a:ext uri="{FF2B5EF4-FFF2-40B4-BE49-F238E27FC236}">
                <a16:creationId xmlns:a16="http://schemas.microsoft.com/office/drawing/2014/main" id="{D48E6F74-B1CD-8148-78A4-9B800780DD37}"/>
              </a:ext>
            </a:extLst>
          </p:cNvPr>
          <p:cNvSpPr txBox="1"/>
          <p:nvPr/>
        </p:nvSpPr>
        <p:spPr>
          <a:xfrm>
            <a:off x="8389817" y="5395103"/>
            <a:ext cx="3590542" cy="253916"/>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383B3E"/>
                </a:solidFill>
                <a:effectLst/>
                <a:uLnTx/>
                <a:uFillTx/>
                <a:latin typeface="Arial" panose="020B0604020202020204"/>
                <a:ea typeface="+mn-ea"/>
                <a:cs typeface="+mn-cs"/>
                <a:hlinkClick r:id="rId12"/>
              </a:rPr>
              <a:t>Learn more</a:t>
            </a:r>
            <a:endParaRPr kumimoji="0" lang="en-US" sz="1050" b="0" i="0" u="none" strike="noStrike" kern="1200" cap="none" spc="0" normalizeH="0" baseline="0" noProof="0">
              <a:ln>
                <a:noFill/>
              </a:ln>
              <a:solidFill>
                <a:srgbClr val="383B3E"/>
              </a:solidFill>
              <a:effectLst/>
              <a:uLnTx/>
              <a:uFillTx/>
              <a:latin typeface="Arial" panose="020B0604020202020204"/>
              <a:ea typeface="+mn-ea"/>
              <a:cs typeface="+mn-cs"/>
            </a:endParaRPr>
          </a:p>
        </p:txBody>
      </p:sp>
      <p:sp>
        <p:nvSpPr>
          <p:cNvPr id="1054" name="TextBox 1053">
            <a:extLst>
              <a:ext uri="{FF2B5EF4-FFF2-40B4-BE49-F238E27FC236}">
                <a16:creationId xmlns:a16="http://schemas.microsoft.com/office/drawing/2014/main" id="{3F1EF4E6-842D-2D27-C87F-C64725D5669E}"/>
              </a:ext>
            </a:extLst>
          </p:cNvPr>
          <p:cNvSpPr txBox="1"/>
          <p:nvPr/>
        </p:nvSpPr>
        <p:spPr>
          <a:xfrm>
            <a:off x="8500564" y="4270204"/>
            <a:ext cx="3274167" cy="769441"/>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Open a CIBC Investor’s Edge Account </a:t>
            </a: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hlinkClick r:id="rId12"/>
              </a:rPr>
              <a:t>here</a:t>
            </a:r>
            <a:endParaRPr kumimoji="0" lang="en-CA" sz="1100"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Choose from TFSA, RRSP, RRIF and non-registered accounts.</a:t>
            </a:r>
            <a:endParaRPr kumimoji="0" lang="en-CA" sz="1100" b="0" i="0" u="none" strike="noStrike" kern="1200" cap="none" spc="0" normalizeH="0" baseline="0" noProof="0">
              <a:ln>
                <a:noFill/>
              </a:ln>
              <a:solidFill>
                <a:srgbClr val="333333"/>
              </a:solidFill>
              <a:effectLst/>
              <a:uLnTx/>
              <a:uFillTx/>
              <a:latin typeface="Arial" panose="020B0604020202020204"/>
              <a:ea typeface="+mn-ea"/>
              <a:cs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Use promo code </a:t>
            </a:r>
            <a:r>
              <a:rPr kumimoji="0" lang="en-CA" sz="1100" b="1" i="0" u="none" strike="noStrike" kern="1200" cap="none" spc="0" normalizeH="0" baseline="0" noProof="0">
                <a:ln>
                  <a:noFill/>
                </a:ln>
                <a:solidFill>
                  <a:srgbClr val="333333"/>
                </a:solidFill>
                <a:effectLst/>
                <a:uLnTx/>
                <a:uFillTx/>
                <a:latin typeface="Arial" panose="020B0604020202020204"/>
                <a:ea typeface="+mn-ea"/>
                <a:cs typeface="+mn-cs"/>
              </a:rPr>
              <a:t>EDGEGB</a:t>
            </a:r>
            <a:endParaRPr kumimoji="0" lang="en-CA" sz="1100" b="0"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1056" name="TextBox 1055">
            <a:extLst>
              <a:ext uri="{FF2B5EF4-FFF2-40B4-BE49-F238E27FC236}">
                <a16:creationId xmlns:a16="http://schemas.microsoft.com/office/drawing/2014/main" id="{DDE30DD8-0C4C-2DF7-EE17-3852408FD4C8}"/>
              </a:ext>
            </a:extLst>
          </p:cNvPr>
          <p:cNvSpPr txBox="1"/>
          <p:nvPr/>
        </p:nvSpPr>
        <p:spPr>
          <a:xfrm>
            <a:off x="8830791" y="3630459"/>
            <a:ext cx="2613712" cy="492443"/>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300" b="1" i="0" u="none" strike="noStrike" kern="1200" cap="none" spc="0" normalizeH="0" baseline="0" noProof="0">
                <a:ln>
                  <a:noFill/>
                </a:ln>
                <a:solidFill>
                  <a:srgbClr val="C41F3E"/>
                </a:solidFill>
                <a:effectLst/>
                <a:uLnTx/>
                <a:uFillTx/>
                <a:latin typeface="Arial" panose="020B0604020202020204"/>
                <a:ea typeface="+mn-ea"/>
                <a:cs typeface="+mn-cs"/>
              </a:rPr>
              <a:t>Trade smarter, not harder, with CIBC Investor’s Edge</a:t>
            </a:r>
          </a:p>
        </p:txBody>
      </p:sp>
      <p:cxnSp>
        <p:nvCxnSpPr>
          <p:cNvPr id="1059" name="Connector: Elbow 1058">
            <a:extLst>
              <a:ext uri="{FF2B5EF4-FFF2-40B4-BE49-F238E27FC236}">
                <a16:creationId xmlns:a16="http://schemas.microsoft.com/office/drawing/2014/main" id="{FD260C43-B85D-ADEC-F63C-E96B44275A6A}"/>
              </a:ext>
            </a:extLst>
          </p:cNvPr>
          <p:cNvCxnSpPr>
            <a:cxnSpLocks/>
          </p:cNvCxnSpPr>
          <p:nvPr/>
        </p:nvCxnSpPr>
        <p:spPr>
          <a:xfrm rot="16200000" flipH="1">
            <a:off x="4156591" y="2291383"/>
            <a:ext cx="10910" cy="6763093"/>
          </a:xfrm>
          <a:prstGeom prst="bentConnector3">
            <a:avLst>
              <a:gd name="adj1" fmla="val 3299982"/>
            </a:avLst>
          </a:prstGeom>
          <a:noFill/>
          <a:ln w="9525" cap="flat" cmpd="sng" algn="ctr">
            <a:solidFill>
              <a:schemeClr val="tx1"/>
            </a:solidFill>
            <a:prstDash val="solid"/>
            <a:headEnd type="triangle"/>
            <a:tailEnd type="triangle"/>
          </a:ln>
          <a:effectLst/>
        </p:spPr>
      </p:cxnSp>
      <p:sp>
        <p:nvSpPr>
          <p:cNvPr id="1061" name="Rectangle 1060">
            <a:extLst>
              <a:ext uri="{FF2B5EF4-FFF2-40B4-BE49-F238E27FC236}">
                <a16:creationId xmlns:a16="http://schemas.microsoft.com/office/drawing/2014/main" id="{4DEBDB1A-691D-533C-EA82-8C8634E0ED6D}"/>
              </a:ext>
            </a:extLst>
          </p:cNvPr>
          <p:cNvSpPr/>
          <p:nvPr/>
        </p:nvSpPr>
        <p:spPr>
          <a:xfrm>
            <a:off x="202691" y="6094124"/>
            <a:ext cx="7817783" cy="538609"/>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1" i="1"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Offer can be availed online using the link shared in the flyer + In person at the banking </a:t>
            </a:r>
            <a:r>
              <a:rPr kumimoji="0" lang="en-US" sz="1200" b="1" i="1" u="none" strike="noStrike" kern="0" cap="none" spc="0" normalizeH="0" baseline="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centre</a:t>
            </a:r>
            <a:r>
              <a:rPr kumimoji="0" lang="en-US" sz="1200" b="1" i="1"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1" i="1"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(please bring one of the following – Business card, job card, pay stub, benefits card)</a:t>
            </a:r>
          </a:p>
        </p:txBody>
      </p:sp>
      <p:sp>
        <p:nvSpPr>
          <p:cNvPr id="1063" name="Rectangle 1062">
            <a:extLst>
              <a:ext uri="{FF2B5EF4-FFF2-40B4-BE49-F238E27FC236}">
                <a16:creationId xmlns:a16="http://schemas.microsoft.com/office/drawing/2014/main" id="{D92CFE98-91A2-AA97-0C7E-8D16FB3B775E}"/>
              </a:ext>
            </a:extLst>
          </p:cNvPr>
          <p:cNvSpPr/>
          <p:nvPr/>
        </p:nvSpPr>
        <p:spPr>
          <a:xfrm>
            <a:off x="9108312" y="6094124"/>
            <a:ext cx="2058672" cy="461665"/>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CA" sz="1200" b="1" i="1"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Apply online using code “EDGEGB”</a:t>
            </a:r>
            <a:endParaRPr kumimoji="0" lang="en-US" sz="1200" b="1" i="1"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cxnSp>
        <p:nvCxnSpPr>
          <p:cNvPr id="1065" name="Straight Arrow Connector 1064">
            <a:extLst>
              <a:ext uri="{FF2B5EF4-FFF2-40B4-BE49-F238E27FC236}">
                <a16:creationId xmlns:a16="http://schemas.microsoft.com/office/drawing/2014/main" id="{3D5E7D8C-4EC7-787E-0E9B-CDC35B1D4C5F}"/>
              </a:ext>
            </a:extLst>
          </p:cNvPr>
          <p:cNvCxnSpPr>
            <a:stCxn id="14" idx="2"/>
            <a:endCxn id="1063" idx="0"/>
          </p:cNvCxnSpPr>
          <p:nvPr/>
        </p:nvCxnSpPr>
        <p:spPr>
          <a:xfrm flipH="1">
            <a:off x="10137648" y="5657759"/>
            <a:ext cx="1" cy="436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B591BDD0-8928-EA9F-8727-E523126A76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94914" y="4854317"/>
            <a:ext cx="688815" cy="43376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A07BC821-3B84-4DA7-0B1E-B261C383E29C}"/>
              </a:ext>
            </a:extLst>
          </p:cNvPr>
          <p:cNvSpPr>
            <a:spLocks noGrp="1"/>
          </p:cNvSpPr>
          <p:nvPr>
            <p:ph type="sldNum" sz="quarter" idx="17"/>
          </p:nvPr>
        </p:nvSpPr>
        <p:spPr>
          <a:xfrm>
            <a:off x="9189720" y="6473039"/>
            <a:ext cx="2743200" cy="184666"/>
          </a:xfrm>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83B3E"/>
                </a:solidFill>
                <a:effectLst/>
                <a:uLnTx/>
                <a:uFillTx/>
                <a:latin typeface="Arial" panose="020B0604020202020204"/>
                <a:ea typeface="+mn-ea"/>
                <a:cs typeface="+mn-cs"/>
              </a:rPr>
              <a:t>4</a:t>
            </a:r>
          </a:p>
        </p:txBody>
      </p:sp>
      <p:sp>
        <p:nvSpPr>
          <p:cNvPr id="28" name="TextBox 27">
            <a:extLst>
              <a:ext uri="{FF2B5EF4-FFF2-40B4-BE49-F238E27FC236}">
                <a16:creationId xmlns:a16="http://schemas.microsoft.com/office/drawing/2014/main" id="{9A21F0D6-6024-F9DD-E0EE-7434766369B5}"/>
              </a:ext>
            </a:extLst>
          </p:cNvPr>
          <p:cNvSpPr txBox="1"/>
          <p:nvPr/>
        </p:nvSpPr>
        <p:spPr>
          <a:xfrm>
            <a:off x="719575" y="2586698"/>
            <a:ext cx="2718723" cy="430887"/>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333333"/>
                </a:solidFill>
                <a:effectLst/>
                <a:uLnTx/>
                <a:uFillTx/>
                <a:latin typeface="Arial" panose="020B0604020202020204"/>
                <a:ea typeface="+mn-ea"/>
                <a:cs typeface="+mn-cs"/>
              </a:rPr>
              <a:t>Open your first CIBC Smart™ Account, then within 2 months:</a:t>
            </a:r>
          </a:p>
        </p:txBody>
      </p:sp>
      <p:grpSp>
        <p:nvGrpSpPr>
          <p:cNvPr id="46" name="Group 45">
            <a:extLst>
              <a:ext uri="{FF2B5EF4-FFF2-40B4-BE49-F238E27FC236}">
                <a16:creationId xmlns:a16="http://schemas.microsoft.com/office/drawing/2014/main" id="{64325EA9-55B1-DC9D-96F5-39D10AD03E24}"/>
              </a:ext>
            </a:extLst>
          </p:cNvPr>
          <p:cNvGrpSpPr/>
          <p:nvPr/>
        </p:nvGrpSpPr>
        <p:grpSpPr>
          <a:xfrm>
            <a:off x="726498" y="3009389"/>
            <a:ext cx="3213123" cy="1447329"/>
            <a:chOff x="847282" y="3663602"/>
            <a:chExt cx="3213123" cy="1447329"/>
          </a:xfrm>
        </p:grpSpPr>
        <p:sp>
          <p:nvSpPr>
            <p:cNvPr id="24" name="TextBox 23">
              <a:extLst>
                <a:ext uri="{FF2B5EF4-FFF2-40B4-BE49-F238E27FC236}">
                  <a16:creationId xmlns:a16="http://schemas.microsoft.com/office/drawing/2014/main" id="{D132100F-2314-577C-AA1D-D80750FB3F04}"/>
                </a:ext>
              </a:extLst>
            </p:cNvPr>
            <p:cNvSpPr txBox="1"/>
            <p:nvPr/>
          </p:nvSpPr>
          <p:spPr>
            <a:xfrm>
              <a:off x="1061623" y="3663602"/>
              <a:ext cx="2718723" cy="553998"/>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000" i="1" u="none" strike="noStrike" kern="1200" cap="none" spc="0" normalizeH="0" baseline="0" noProof="0">
                  <a:ln>
                    <a:noFill/>
                  </a:ln>
                  <a:solidFill>
                    <a:srgbClr val="333333"/>
                  </a:solidFill>
                  <a:effectLst/>
                  <a:uLnTx/>
                  <a:uFillTx/>
                  <a:latin typeface="Arial" panose="020B0604020202020204"/>
                  <a:ea typeface="+mn-ea"/>
                  <a:cs typeface="+mn-cs"/>
                </a:rPr>
                <a:t>Set up recurring direct deposits </a:t>
              </a:r>
              <a:r>
                <a:rPr kumimoji="0" lang="en-CA" sz="1000" b="0" i="0" u="none" strike="noStrike" kern="1200" cap="none" spc="0" normalizeH="0" baseline="0" noProof="0">
                  <a:ln>
                    <a:noFill/>
                  </a:ln>
                  <a:solidFill>
                    <a:srgbClr val="333333"/>
                  </a:solidFill>
                  <a:effectLst/>
                  <a:uLnTx/>
                  <a:uFillTx/>
                  <a:latin typeface="Arial" panose="020B0604020202020204"/>
                  <a:ea typeface="+mn-ea"/>
                  <a:cs typeface="+mn-cs"/>
                </a:rPr>
                <a:t>of $500 or more per month from your employer, government or pension</a:t>
              </a:r>
            </a:p>
          </p:txBody>
        </p:sp>
        <p:sp>
          <p:nvSpPr>
            <p:cNvPr id="25" name="TextBox 24">
              <a:extLst>
                <a:ext uri="{FF2B5EF4-FFF2-40B4-BE49-F238E27FC236}">
                  <a16:creationId xmlns:a16="http://schemas.microsoft.com/office/drawing/2014/main" id="{B0FD8160-8BE5-9D38-5625-A140DC68705E}"/>
                </a:ext>
              </a:extLst>
            </p:cNvPr>
            <p:cNvSpPr txBox="1"/>
            <p:nvPr/>
          </p:nvSpPr>
          <p:spPr>
            <a:xfrm>
              <a:off x="1055493" y="4249157"/>
              <a:ext cx="3004912" cy="861774"/>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a:ln>
                    <a:noFill/>
                  </a:ln>
                  <a:solidFill>
                    <a:srgbClr val="333333"/>
                  </a:solidFill>
                  <a:effectLst/>
                  <a:uLnTx/>
                  <a:uFillTx/>
                  <a:latin typeface="Arial" panose="020B0604020202020204"/>
                  <a:ea typeface="+mn-ea"/>
                  <a:cs typeface="+mn-cs"/>
                </a:rPr>
                <a:t>And complete 1 of the following actions within the same calendar month</a:t>
              </a:r>
              <a:r>
                <a:rPr kumimoji="0" lang="en-CA" sz="1000" b="0" i="0" u="none" strike="noStrike" kern="1200" cap="none" spc="0" normalizeH="0" baseline="0" noProof="0">
                  <a:ln>
                    <a:noFill/>
                  </a:ln>
                  <a:solidFill>
                    <a:srgbClr val="333333"/>
                  </a:solidFill>
                  <a:effectLst/>
                  <a:uLnTx/>
                  <a:uFillTx/>
                  <a:latin typeface="Arial" panose="020B0604020202020204"/>
                  <a:ea typeface="+mn-ea"/>
                  <a:cs typeface="+mn-cs"/>
                </a:rPr>
                <a:t>:</a:t>
              </a:r>
            </a:p>
            <a:p>
              <a:pPr marL="171450" marR="0" lvl="0" indent="-17145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00" b="0" i="0" u="none" strike="noStrike" kern="1200" cap="none" spc="0" normalizeH="0" baseline="0" noProof="0">
                  <a:ln>
                    <a:noFill/>
                  </a:ln>
                  <a:solidFill>
                    <a:srgbClr val="333333"/>
                  </a:solidFill>
                  <a:effectLst/>
                  <a:uLnTx/>
                  <a:uFillTx/>
                  <a:latin typeface="Arial" panose="020B0604020202020204"/>
                  <a:ea typeface="+mn-ea"/>
                  <a:cs typeface="+mn-cs"/>
                </a:rPr>
                <a:t>2 recurring pre-authorized debits</a:t>
              </a:r>
            </a:p>
            <a:p>
              <a:pPr marL="171450" marR="0" lvl="0" indent="-17145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00" b="0" i="0" u="none" strike="noStrike" kern="1200" cap="none" spc="0" normalizeH="0" baseline="0" noProof="0">
                  <a:ln>
                    <a:noFill/>
                  </a:ln>
                  <a:solidFill>
                    <a:srgbClr val="333333"/>
                  </a:solidFill>
                  <a:effectLst/>
                  <a:uLnTx/>
                  <a:uFillTx/>
                  <a:latin typeface="Arial" panose="020B0604020202020204"/>
                  <a:ea typeface="+mn-ea"/>
                  <a:cs typeface="+mn-cs"/>
                </a:rPr>
                <a:t>2 online bill payments of $50 or more each</a:t>
              </a:r>
            </a:p>
            <a:p>
              <a:pPr marL="171450" marR="0" lvl="0" indent="-17145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00" b="0" i="0" u="none" strike="noStrike" kern="1200" cap="none" spc="0" normalizeH="0" baseline="0" noProof="0">
                  <a:ln>
                    <a:noFill/>
                  </a:ln>
                  <a:solidFill>
                    <a:srgbClr val="333333"/>
                  </a:solidFill>
                  <a:effectLst/>
                  <a:uLnTx/>
                  <a:uFillTx/>
                  <a:latin typeface="Arial" panose="020B0604020202020204"/>
                  <a:ea typeface="+mn-ea"/>
                  <a:cs typeface="+mn-cs"/>
                </a:rPr>
                <a:t>5 online Visa Debit purchases</a:t>
              </a:r>
            </a:p>
          </p:txBody>
        </p:sp>
        <p:sp>
          <p:nvSpPr>
            <p:cNvPr id="29" name="Oval 28">
              <a:extLst>
                <a:ext uri="{FF2B5EF4-FFF2-40B4-BE49-F238E27FC236}">
                  <a16:creationId xmlns:a16="http://schemas.microsoft.com/office/drawing/2014/main" id="{18944476-2D87-B440-E119-C84092163F74}"/>
                </a:ext>
              </a:extLst>
            </p:cNvPr>
            <p:cNvSpPr/>
            <p:nvPr/>
          </p:nvSpPr>
          <p:spPr>
            <a:xfrm>
              <a:off x="847282" y="3724492"/>
              <a:ext cx="199704" cy="199704"/>
            </a:xfrm>
            <a:prstGeom prst="ellipse">
              <a:avLst/>
            </a:prstGeom>
            <a:solidFill>
              <a:schemeClr val="bg1">
                <a:lumMod val="95000"/>
              </a:schemeClr>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C41F3E"/>
                  </a:solidFill>
                  <a:effectLst/>
                  <a:uLnTx/>
                  <a:uFillTx/>
                  <a:latin typeface="Arial" panose="020B0604020202020204"/>
                  <a:ea typeface="+mn-ea"/>
                  <a:cs typeface="+mn-cs"/>
                </a:rPr>
                <a:t>1</a:t>
              </a:r>
            </a:p>
          </p:txBody>
        </p:sp>
        <p:sp>
          <p:nvSpPr>
            <p:cNvPr id="30" name="Oval 29">
              <a:extLst>
                <a:ext uri="{FF2B5EF4-FFF2-40B4-BE49-F238E27FC236}">
                  <a16:creationId xmlns:a16="http://schemas.microsoft.com/office/drawing/2014/main" id="{ECE995C6-24E3-E3E5-B41F-A67FDF05386A}"/>
                </a:ext>
              </a:extLst>
            </p:cNvPr>
            <p:cNvSpPr/>
            <p:nvPr/>
          </p:nvSpPr>
          <p:spPr>
            <a:xfrm>
              <a:off x="852710" y="4334290"/>
              <a:ext cx="199704" cy="199704"/>
            </a:xfrm>
            <a:prstGeom prst="ellipse">
              <a:avLst/>
            </a:prstGeom>
            <a:solidFill>
              <a:schemeClr val="bg1">
                <a:lumMod val="95000"/>
              </a:schemeClr>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srgbClr val="C41F3E"/>
                  </a:solidFill>
                  <a:effectLst/>
                  <a:uLnTx/>
                  <a:uFillTx/>
                  <a:latin typeface="Arial" panose="020B0604020202020204"/>
                  <a:ea typeface="+mn-ea"/>
                  <a:cs typeface="+mn-cs"/>
                </a:rPr>
                <a:t>2</a:t>
              </a:r>
            </a:p>
          </p:txBody>
        </p:sp>
      </p:grpSp>
      <p:sp>
        <p:nvSpPr>
          <p:cNvPr id="44" name="TextBox 43">
            <a:extLst>
              <a:ext uri="{FF2B5EF4-FFF2-40B4-BE49-F238E27FC236}">
                <a16:creationId xmlns:a16="http://schemas.microsoft.com/office/drawing/2014/main" id="{304E785E-8368-8FDB-0F96-FCD1B994E76F}"/>
              </a:ext>
            </a:extLst>
          </p:cNvPr>
          <p:cNvSpPr txBox="1"/>
          <p:nvPr/>
        </p:nvSpPr>
        <p:spPr>
          <a:xfrm>
            <a:off x="709860" y="1905734"/>
            <a:ext cx="2608325" cy="430887"/>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333333"/>
                </a:solidFill>
                <a:effectLst/>
                <a:uLnTx/>
                <a:uFillTx/>
                <a:latin typeface="Arial" panose="020B0604020202020204"/>
                <a:ea typeface="+mn-ea"/>
                <a:cs typeface="+mn-cs"/>
              </a:rPr>
              <a:t>Unlimited transactions</a:t>
            </a:r>
            <a:r>
              <a:rPr kumimoji="0" lang="en-CA" sz="1100" b="0" i="0" u="none" strike="noStrike" kern="1200" cap="none" spc="0" normalizeH="0" baseline="0" noProof="0">
                <a:ln>
                  <a:noFill/>
                </a:ln>
                <a:solidFill>
                  <a:srgbClr val="333333"/>
                </a:solidFill>
                <a:effectLst/>
                <a:uLnTx/>
                <a:uFillTx/>
                <a:latin typeface="Arial" panose="020B0604020202020204"/>
                <a:ea typeface="+mn-ea"/>
                <a:cs typeface="+mn-cs"/>
              </a:rPr>
              <a:t>, </a:t>
            </a:r>
            <a:r>
              <a:rPr kumimoji="0" lang="en-CA" sz="1050" b="0" i="0" u="none" strike="noStrike" kern="1200" cap="none" spc="0" normalizeH="0" baseline="0" noProof="0">
                <a:ln>
                  <a:noFill/>
                </a:ln>
                <a:solidFill>
                  <a:srgbClr val="333333"/>
                </a:solidFill>
                <a:effectLst/>
                <a:uLnTx/>
                <a:uFillTx/>
                <a:latin typeface="Arial" panose="020B0604020202020204"/>
                <a:ea typeface="+mn-ea"/>
                <a:cs typeface="+mn-cs"/>
              </a:rPr>
              <a:t>including </a:t>
            </a:r>
            <a:r>
              <a:rPr kumimoji="0" lang="en-CA" sz="1050" b="0" i="1" u="none" strike="noStrike" kern="1200" cap="none" spc="0" normalizeH="0" baseline="0" noProof="0">
                <a:ln>
                  <a:noFill/>
                </a:ln>
                <a:solidFill>
                  <a:srgbClr val="333333"/>
                </a:solidFill>
                <a:effectLst/>
                <a:uLnTx/>
                <a:uFillTx/>
                <a:latin typeface="Arial" panose="020B0604020202020204"/>
                <a:ea typeface="+mn-ea"/>
                <a:cs typeface="+mn-cs"/>
              </a:rPr>
              <a:t>Interac</a:t>
            </a:r>
            <a:r>
              <a:rPr kumimoji="0" lang="en-CA" sz="1050" b="0" i="0" u="none" strike="noStrike" kern="1200" cap="none" spc="0" normalizeH="0" baseline="0" noProof="0">
                <a:ln>
                  <a:noFill/>
                </a:ln>
                <a:solidFill>
                  <a:srgbClr val="333333"/>
                </a:solidFill>
                <a:effectLst/>
                <a:uLnTx/>
                <a:uFillTx/>
                <a:latin typeface="Arial" panose="020B0604020202020204"/>
                <a:ea typeface="+mn-ea"/>
                <a:cs typeface="+mn-cs"/>
              </a:rPr>
              <a:t> e-Transfer® service</a:t>
            </a:r>
            <a:endParaRPr kumimoji="0" lang="en-US" sz="1100" b="0" i="0" u="none" strike="noStrike" kern="1200" cap="none" spc="0" normalizeH="0" baseline="0" noProof="0">
              <a:ln>
                <a:noFill/>
              </a:ln>
              <a:solidFill>
                <a:srgbClr val="383B3E"/>
              </a:solidFill>
              <a:effectLst/>
              <a:uLnTx/>
              <a:uFillTx/>
              <a:latin typeface="Arial" panose="020B0604020202020204"/>
              <a:ea typeface="+mn-ea"/>
              <a:cs typeface="+mn-cs"/>
            </a:endParaRPr>
          </a:p>
        </p:txBody>
      </p:sp>
      <p:grpSp>
        <p:nvGrpSpPr>
          <p:cNvPr id="55" name="Group 54">
            <a:extLst>
              <a:ext uri="{FF2B5EF4-FFF2-40B4-BE49-F238E27FC236}">
                <a16:creationId xmlns:a16="http://schemas.microsoft.com/office/drawing/2014/main" id="{8AC95E29-4853-24D5-8923-4517B917E762}"/>
              </a:ext>
            </a:extLst>
          </p:cNvPr>
          <p:cNvGrpSpPr/>
          <p:nvPr/>
        </p:nvGrpSpPr>
        <p:grpSpPr>
          <a:xfrm>
            <a:off x="276415" y="1901518"/>
            <a:ext cx="397440" cy="397440"/>
            <a:chOff x="551688" y="1545336"/>
            <a:chExt cx="640080" cy="640080"/>
          </a:xfrm>
        </p:grpSpPr>
        <p:sp>
          <p:nvSpPr>
            <p:cNvPr id="57" name="Oval 56">
              <a:extLst>
                <a:ext uri="{FF2B5EF4-FFF2-40B4-BE49-F238E27FC236}">
                  <a16:creationId xmlns:a16="http://schemas.microsoft.com/office/drawing/2014/main" id="{09142F4E-C73B-F2BB-F538-E65247AA00AC}"/>
                </a:ext>
              </a:extLst>
            </p:cNvPr>
            <p:cNvSpPr/>
            <p:nvPr/>
          </p:nvSpPr>
          <p:spPr>
            <a:xfrm>
              <a:off x="551688" y="1545336"/>
              <a:ext cx="640080" cy="6400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0" name="Graphic 59">
              <a:extLst>
                <a:ext uri="{FF2B5EF4-FFF2-40B4-BE49-F238E27FC236}">
                  <a16:creationId xmlns:a16="http://schemas.microsoft.com/office/drawing/2014/main" id="{7841D4CE-81C6-5011-DFC0-020486609DD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7408" y="1593300"/>
              <a:ext cx="548640" cy="548640"/>
            </a:xfrm>
            <a:prstGeom prst="rect">
              <a:avLst/>
            </a:prstGeom>
          </p:spPr>
        </p:pic>
      </p:grpSp>
      <p:sp>
        <p:nvSpPr>
          <p:cNvPr id="6" name="TextBox 5">
            <a:extLst>
              <a:ext uri="{FF2B5EF4-FFF2-40B4-BE49-F238E27FC236}">
                <a16:creationId xmlns:a16="http://schemas.microsoft.com/office/drawing/2014/main" id="{6B7993B2-410E-8884-3296-8D909634651D}"/>
              </a:ext>
            </a:extLst>
          </p:cNvPr>
          <p:cNvSpPr txBox="1"/>
          <p:nvPr/>
        </p:nvSpPr>
        <p:spPr>
          <a:xfrm>
            <a:off x="709860" y="2433436"/>
            <a:ext cx="2608325" cy="261610"/>
          </a:xfrm>
          <a:prstGeom prst="rect">
            <a:avLst/>
          </a:prstGeom>
          <a:noFill/>
        </p:spPr>
        <p:txBody>
          <a:bodyPr wrap="square" lIns="91440" tIns="45720" rIns="91440" bIns="45720"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383B3E"/>
                </a:solidFill>
                <a:effectLst/>
                <a:uLnTx/>
                <a:uFillTx/>
                <a:latin typeface="Arial" panose="020B0604020202020204"/>
                <a:ea typeface="+mn-ea"/>
                <a:cs typeface="+mn-cs"/>
              </a:rPr>
              <a:t>How to get $500 cash: </a:t>
            </a:r>
          </a:p>
        </p:txBody>
      </p:sp>
      <p:grpSp>
        <p:nvGrpSpPr>
          <p:cNvPr id="62" name="Group 61">
            <a:extLst>
              <a:ext uri="{FF2B5EF4-FFF2-40B4-BE49-F238E27FC236}">
                <a16:creationId xmlns:a16="http://schemas.microsoft.com/office/drawing/2014/main" id="{6B252AD5-FB5F-13D1-0683-78DA88ADD415}"/>
              </a:ext>
            </a:extLst>
          </p:cNvPr>
          <p:cNvGrpSpPr/>
          <p:nvPr/>
        </p:nvGrpSpPr>
        <p:grpSpPr>
          <a:xfrm>
            <a:off x="276415" y="2452550"/>
            <a:ext cx="397440" cy="397440"/>
            <a:chOff x="557784" y="2924916"/>
            <a:chExt cx="640080" cy="640080"/>
          </a:xfrm>
        </p:grpSpPr>
        <p:sp>
          <p:nvSpPr>
            <p:cNvPr id="1024" name="Oval 1023">
              <a:extLst>
                <a:ext uri="{FF2B5EF4-FFF2-40B4-BE49-F238E27FC236}">
                  <a16:creationId xmlns:a16="http://schemas.microsoft.com/office/drawing/2014/main" id="{708F8330-8582-0072-D1C0-80541BA47C88}"/>
                </a:ext>
              </a:extLst>
            </p:cNvPr>
            <p:cNvSpPr/>
            <p:nvPr/>
          </p:nvSpPr>
          <p:spPr>
            <a:xfrm>
              <a:off x="557784" y="2924916"/>
              <a:ext cx="640080" cy="6400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27" name="Graphic 1026">
              <a:extLst>
                <a:ext uri="{FF2B5EF4-FFF2-40B4-BE49-F238E27FC236}">
                  <a16:creationId xmlns:a16="http://schemas.microsoft.com/office/drawing/2014/main" id="{40FC7607-BC7A-0FCB-DC4E-23AD4C16EE8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3504" y="2970636"/>
              <a:ext cx="548640" cy="548640"/>
            </a:xfrm>
            <a:prstGeom prst="rect">
              <a:avLst/>
            </a:prstGeom>
          </p:spPr>
        </p:pic>
      </p:grpSp>
      <p:sp>
        <p:nvSpPr>
          <p:cNvPr id="39" name="TextBox 38">
            <a:extLst>
              <a:ext uri="{FF2B5EF4-FFF2-40B4-BE49-F238E27FC236}">
                <a16:creationId xmlns:a16="http://schemas.microsoft.com/office/drawing/2014/main" id="{68B4CEDB-F035-1ACD-5C1F-0CA6BC9DC3CA}"/>
              </a:ext>
            </a:extLst>
          </p:cNvPr>
          <p:cNvSpPr txBox="1"/>
          <p:nvPr/>
        </p:nvSpPr>
        <p:spPr>
          <a:xfrm>
            <a:off x="709860" y="1480079"/>
            <a:ext cx="2608325" cy="261610"/>
          </a:xfrm>
          <a:prstGeom prst="rect">
            <a:avLst/>
          </a:prstGeom>
          <a:noFill/>
        </p:spPr>
        <p:txBody>
          <a:bodyPr wrap="square" lIns="91440" tIns="45720" rIns="91440" bIns="45720"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383B3E"/>
                </a:solidFill>
                <a:effectLst/>
                <a:uLnTx/>
                <a:uFillTx/>
                <a:latin typeface="Arial" panose="020B0604020202020204"/>
                <a:ea typeface="+mn-ea"/>
                <a:cs typeface="+mn-cs"/>
              </a:rPr>
              <a:t>Pay no monthly fee for 1 year</a:t>
            </a:r>
            <a:endParaRPr kumimoji="0" lang="en-US" sz="1100" b="1" i="0" u="none" strike="noStrike" kern="1200" cap="none" spc="0" normalizeH="0" baseline="0" noProof="0">
              <a:ln>
                <a:noFill/>
              </a:ln>
              <a:solidFill>
                <a:srgbClr val="383B3E"/>
              </a:solidFill>
              <a:effectLst/>
              <a:uLnTx/>
              <a:uFillTx/>
              <a:latin typeface="Arial" panose="020B0604020202020204"/>
              <a:ea typeface="+mn-ea"/>
              <a:cs typeface="+mn-cs"/>
            </a:endParaRPr>
          </a:p>
        </p:txBody>
      </p:sp>
      <p:grpSp>
        <p:nvGrpSpPr>
          <p:cNvPr id="1028" name="Group 1027">
            <a:extLst>
              <a:ext uri="{FF2B5EF4-FFF2-40B4-BE49-F238E27FC236}">
                <a16:creationId xmlns:a16="http://schemas.microsoft.com/office/drawing/2014/main" id="{F5994D05-D26B-97EB-263B-5D92AE1FA65F}"/>
              </a:ext>
            </a:extLst>
          </p:cNvPr>
          <p:cNvGrpSpPr/>
          <p:nvPr/>
        </p:nvGrpSpPr>
        <p:grpSpPr>
          <a:xfrm>
            <a:off x="276415" y="1403639"/>
            <a:ext cx="397440" cy="397440"/>
            <a:chOff x="2592323" y="2924916"/>
            <a:chExt cx="640080" cy="640080"/>
          </a:xfrm>
        </p:grpSpPr>
        <p:sp>
          <p:nvSpPr>
            <p:cNvPr id="1029" name="Oval 1028">
              <a:extLst>
                <a:ext uri="{FF2B5EF4-FFF2-40B4-BE49-F238E27FC236}">
                  <a16:creationId xmlns:a16="http://schemas.microsoft.com/office/drawing/2014/main" id="{9EFAF3AF-5DB7-EB05-C23C-2A4AF9692B76}"/>
                </a:ext>
              </a:extLst>
            </p:cNvPr>
            <p:cNvSpPr/>
            <p:nvPr/>
          </p:nvSpPr>
          <p:spPr>
            <a:xfrm>
              <a:off x="2592323" y="2924916"/>
              <a:ext cx="640080" cy="6400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33" name="Graphic 1032">
              <a:extLst>
                <a:ext uri="{FF2B5EF4-FFF2-40B4-BE49-F238E27FC236}">
                  <a16:creationId xmlns:a16="http://schemas.microsoft.com/office/drawing/2014/main" id="{AFEAB744-229E-C4DC-F798-FFD40FD4178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638043" y="2970636"/>
              <a:ext cx="548640" cy="548640"/>
            </a:xfrm>
            <a:prstGeom prst="rect">
              <a:avLst/>
            </a:prstGeom>
          </p:spPr>
        </p:pic>
      </p:grpSp>
      <p:sp>
        <p:nvSpPr>
          <p:cNvPr id="3" name="TextBox 2">
            <a:extLst>
              <a:ext uri="{FF2B5EF4-FFF2-40B4-BE49-F238E27FC236}">
                <a16:creationId xmlns:a16="http://schemas.microsoft.com/office/drawing/2014/main" id="{11C59537-C448-AB91-B58F-22E88CE923DE}"/>
              </a:ext>
            </a:extLst>
          </p:cNvPr>
          <p:cNvSpPr txBox="1"/>
          <p:nvPr/>
        </p:nvSpPr>
        <p:spPr>
          <a:xfrm>
            <a:off x="709860" y="4571615"/>
            <a:ext cx="3021245" cy="907941"/>
          </a:xfrm>
          <a:prstGeom prst="rect">
            <a:avLst/>
          </a:prstGeom>
          <a:noFill/>
        </p:spPr>
        <p:txBody>
          <a:bodyPr wrap="square" lIns="91440" tIns="45720" rIns="91440" bIns="45720"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383B3E"/>
                </a:solidFill>
                <a:effectLst/>
                <a:uLnTx/>
                <a:uFillTx/>
                <a:latin typeface="Arial" panose="020B0604020202020204"/>
                <a:ea typeface="+mn-ea"/>
                <a:cs typeface="+mn-cs"/>
              </a:rPr>
              <a:t>How to get $100 bundle bonus:</a:t>
            </a:r>
          </a:p>
          <a:p>
            <a:pPr marL="171450" lvl="0" indent="-171450">
              <a:buFont typeface="Arial" panose="020B0604020202020204" pitchFamily="34" charset="0"/>
              <a:buChar char="•"/>
              <a:defRPr/>
            </a:pPr>
            <a:r>
              <a:rPr kumimoji="0" lang="en-CA" sz="1050" i="0" u="none" strike="noStrike" kern="1200" cap="none" spc="0" normalizeH="0" baseline="0" noProof="0">
                <a:ln>
                  <a:noFill/>
                </a:ln>
                <a:solidFill>
                  <a:srgbClr val="383B3E"/>
                </a:solidFill>
                <a:effectLst/>
                <a:uLnTx/>
                <a:uFillTx/>
                <a:latin typeface="Arial" panose="020B0604020202020204"/>
                <a:ea typeface="+mn-ea"/>
                <a:cs typeface="+mn-cs"/>
              </a:rPr>
              <a:t>Open a CIBC Smart Account, set up recurring deposits of $500+ within 60 days, and get approved for an eligible credit card within 30 days</a:t>
            </a:r>
            <a:endParaRPr kumimoji="0" lang="en-CA" sz="1100" i="0" u="none" strike="noStrike" kern="1200" cap="none" spc="0" normalizeH="0" baseline="0" noProof="0">
              <a:ln>
                <a:noFill/>
              </a:ln>
              <a:solidFill>
                <a:srgbClr val="383B3E"/>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5AEC9F17-08D0-5B45-EBFD-3043BA633405}"/>
              </a:ext>
            </a:extLst>
          </p:cNvPr>
          <p:cNvGrpSpPr/>
          <p:nvPr/>
        </p:nvGrpSpPr>
        <p:grpSpPr>
          <a:xfrm>
            <a:off x="276415" y="4559539"/>
            <a:ext cx="397440" cy="397440"/>
            <a:chOff x="2505456" y="1545336"/>
            <a:chExt cx="640080" cy="640080"/>
          </a:xfrm>
        </p:grpSpPr>
        <p:sp>
          <p:nvSpPr>
            <p:cNvPr id="17" name="Oval 16">
              <a:extLst>
                <a:ext uri="{FF2B5EF4-FFF2-40B4-BE49-F238E27FC236}">
                  <a16:creationId xmlns:a16="http://schemas.microsoft.com/office/drawing/2014/main" id="{06905CE5-D04E-AD82-B7FF-7AB5829A848E}"/>
                </a:ext>
              </a:extLst>
            </p:cNvPr>
            <p:cNvSpPr/>
            <p:nvPr/>
          </p:nvSpPr>
          <p:spPr>
            <a:xfrm>
              <a:off x="2505456" y="1545336"/>
              <a:ext cx="640080" cy="6400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C135F4ED-89F4-FB9F-AF4E-A00B515C1BDB}"/>
                </a:ext>
                <a:ext uri="{C183D7F6-B498-43B3-948B-1728B52AA6E4}">
                  <adec:decorative xmlns:adec="http://schemas.microsoft.com/office/drawing/2017/decorative" val="1"/>
                </a:ext>
              </a:extLst>
            </p:cNvPr>
            <p:cNvPicPr>
              <a:picLocks noChangeAspect="1"/>
            </p:cNvPicPr>
            <p:nvPr/>
          </p:nvPicPr>
          <p:blipFill>
            <a:blip r:embed="rId20" cstate="hqprint">
              <a:extLst>
                <a:ext uri="{28A0092B-C50C-407E-A947-70E740481C1C}">
                  <a14:useLocalDpi xmlns:a14="http://schemas.microsoft.com/office/drawing/2010/main"/>
                </a:ext>
              </a:extLst>
            </a:blip>
            <a:srcRect/>
            <a:stretch/>
          </p:blipFill>
          <p:spPr>
            <a:xfrm>
              <a:off x="2549652" y="1593300"/>
              <a:ext cx="551688" cy="548640"/>
            </a:xfrm>
            <a:prstGeom prst="rect">
              <a:avLst/>
            </a:prstGeom>
          </p:spPr>
        </p:pic>
      </p:grpSp>
    </p:spTree>
    <p:extLst>
      <p:ext uri="{BB962C8B-B14F-4D97-AF65-F5344CB8AC3E}">
        <p14:creationId xmlns:p14="http://schemas.microsoft.com/office/powerpoint/2010/main" val="296839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A464-61DD-A5C3-E1CD-15A1636FFD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D43FE8-B0EB-6D7D-CCAF-48B6D3558888}"/>
              </a:ext>
            </a:extLst>
          </p:cNvPr>
          <p:cNvSpPr>
            <a:spLocks noGrp="1"/>
          </p:cNvSpPr>
          <p:nvPr>
            <p:ph type="title"/>
          </p:nvPr>
        </p:nvSpPr>
        <p:spPr>
          <a:xfrm>
            <a:off x="243840" y="466976"/>
            <a:ext cx="11704320" cy="461665"/>
          </a:xfrm>
        </p:spPr>
        <p:txBody>
          <a:bodyPr vert="horz" wrap="square" lIns="0" tIns="45720" rIns="0" bIns="45720" rtlCol="0" anchor="t" anchorCtr="0">
            <a:normAutofit/>
          </a:bodyPr>
          <a:lstStyle/>
          <a:p>
            <a:r>
              <a:rPr lang="fr-FR" dirty="0"/>
              <a:t>Group Banking Services Program</a:t>
            </a:r>
            <a:endParaRPr lang="fr-CA" dirty="0"/>
          </a:p>
        </p:txBody>
      </p:sp>
      <p:sp>
        <p:nvSpPr>
          <p:cNvPr id="3" name="Espace réservé du contenu 2">
            <a:extLst>
              <a:ext uri="{FF2B5EF4-FFF2-40B4-BE49-F238E27FC236}">
                <a16:creationId xmlns:a16="http://schemas.microsoft.com/office/drawing/2014/main" id="{30E546B3-279C-4632-25C6-9B4D524ADABA}"/>
              </a:ext>
            </a:extLst>
          </p:cNvPr>
          <p:cNvSpPr>
            <a:spLocks noGrp="1"/>
          </p:cNvSpPr>
          <p:nvPr>
            <p:ph sz="half" idx="1"/>
          </p:nvPr>
        </p:nvSpPr>
        <p:spPr>
          <a:xfrm>
            <a:off x="473075" y="1073481"/>
            <a:ext cx="5622925" cy="755319"/>
          </a:xfrm>
        </p:spPr>
        <p:txBody>
          <a:bodyPr vert="horz" lIns="0" tIns="45720" rIns="0" bIns="45720" rtlCol="0" anchor="t" anchorCtr="0">
            <a:normAutofit lnSpcReduction="10000"/>
          </a:bodyPr>
          <a:lstStyle/>
          <a:p>
            <a:r>
              <a:rPr lang="en-US" b="1" dirty="0"/>
              <a:t>Mortgage Component: Let’s build your dreams together.</a:t>
            </a:r>
            <a:endParaRPr lang="fr-CA" dirty="0"/>
          </a:p>
          <a:p>
            <a:endParaRPr lang="fr-CA" dirty="0"/>
          </a:p>
        </p:txBody>
      </p:sp>
      <p:pic>
        <p:nvPicPr>
          <p:cNvPr id="11" name="Image 10" descr="Une image contenant intérieur, mur, sol, décoration d’intérieur&#10;&#10;Le contenu généré par l’IA peut être incorrect.">
            <a:extLst>
              <a:ext uri="{FF2B5EF4-FFF2-40B4-BE49-F238E27FC236}">
                <a16:creationId xmlns:a16="http://schemas.microsoft.com/office/drawing/2014/main" id="{5E0EA6E2-64BE-3D20-F6DC-BA95B9D09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651" y="142813"/>
            <a:ext cx="5527827" cy="1685987"/>
          </a:xfrm>
          <a:prstGeom prst="rect">
            <a:avLst/>
          </a:prstGeom>
          <a:noFill/>
        </p:spPr>
      </p:pic>
      <p:sp>
        <p:nvSpPr>
          <p:cNvPr id="6" name="Espace réservé du numéro de diapositive 5">
            <a:extLst>
              <a:ext uri="{FF2B5EF4-FFF2-40B4-BE49-F238E27FC236}">
                <a16:creationId xmlns:a16="http://schemas.microsoft.com/office/drawing/2014/main" id="{094D87AF-47F8-B21B-EF35-155E9E4AE35A}"/>
              </a:ext>
            </a:extLst>
          </p:cNvPr>
          <p:cNvSpPr>
            <a:spLocks noGrp="1"/>
          </p:cNvSpPr>
          <p:nvPr>
            <p:ph type="sldNum" sz="quarter" idx="15"/>
          </p:nvPr>
        </p:nvSpPr>
        <p:spPr>
          <a:xfrm>
            <a:off x="9189719" y="6473039"/>
            <a:ext cx="2743200" cy="184666"/>
          </a:xfrm>
        </p:spPr>
        <p:txBody>
          <a:bodyPr vert="horz" lIns="0" tIns="0" rIns="0" bIns="0" rtlCol="0" anchor="b" anchorCtr="0">
            <a:normAutofit/>
          </a:bodyPr>
          <a:lstStyle/>
          <a:p>
            <a:pPr>
              <a:spcAft>
                <a:spcPts val="600"/>
              </a:spcAft>
            </a:pPr>
            <a:r>
              <a:rPr lang="en-US"/>
              <a:t>3</a:t>
            </a:r>
          </a:p>
        </p:txBody>
      </p:sp>
      <p:sp>
        <p:nvSpPr>
          <p:cNvPr id="30" name="ZoneTexte 29">
            <a:extLst>
              <a:ext uri="{FF2B5EF4-FFF2-40B4-BE49-F238E27FC236}">
                <a16:creationId xmlns:a16="http://schemas.microsoft.com/office/drawing/2014/main" id="{4745ED92-188A-A5BE-F131-D964AEFA6BF8}"/>
              </a:ext>
            </a:extLst>
          </p:cNvPr>
          <p:cNvSpPr txBox="1"/>
          <p:nvPr/>
        </p:nvSpPr>
        <p:spPr>
          <a:xfrm>
            <a:off x="243840" y="1576378"/>
            <a:ext cx="8261464" cy="4692503"/>
          </a:xfrm>
          <a:prstGeom prst="rect">
            <a:avLst/>
          </a:prstGeom>
          <a:noFill/>
        </p:spPr>
        <p:txBody>
          <a:bodyPr wrap="square" lIns="91440" tIns="45720" rIns="91440" bIns="45720" anchor="t">
            <a:spAutoFit/>
          </a:bodyPr>
          <a:lstStyle/>
          <a:p>
            <a:pPr>
              <a:lnSpc>
                <a:spcPct val="115000"/>
              </a:lnSpc>
              <a:spcAft>
                <a:spcPts val="1000"/>
              </a:spcAft>
              <a:buNone/>
            </a:pPr>
            <a:endParaRPr lang="fr-CA" sz="1100" b="1"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400" kern="100" dirty="0">
                <a:effectLst/>
                <a:latin typeface="Arial"/>
                <a:ea typeface="Calibri"/>
                <a:cs typeface="Times New Roman"/>
              </a:rPr>
              <a:t>-</a:t>
            </a:r>
            <a:r>
              <a:rPr lang="en-US" sz="1600" kern="100" dirty="0">
                <a:ea typeface="Calibri"/>
                <a:cs typeface="Times New Roman"/>
              </a:rPr>
              <a:t>Personalized Consultation with Experienced Mortgage Advisors (MA’s) Dedicated to APER  Members</a:t>
            </a:r>
          </a:p>
          <a:p>
            <a:pPr>
              <a:lnSpc>
                <a:spcPct val="115000"/>
              </a:lnSpc>
              <a:spcAft>
                <a:spcPts val="1000"/>
              </a:spcAft>
            </a:pPr>
            <a:r>
              <a:rPr lang="en-US" sz="1600" kern="100" dirty="0">
                <a:ea typeface="Calibri"/>
                <a:cs typeface="Times New Roman"/>
              </a:rPr>
              <a:t>-Private advisory sessions or educational workshops on home buying, refinancing, or rental property investment</a:t>
            </a:r>
          </a:p>
          <a:p>
            <a:pPr>
              <a:lnSpc>
                <a:spcPct val="115000"/>
              </a:lnSpc>
              <a:spcAft>
                <a:spcPts val="1000"/>
              </a:spcAft>
            </a:pPr>
            <a:r>
              <a:rPr lang="en-US" sz="1600" kern="100" dirty="0">
                <a:ea typeface="Calibri"/>
                <a:cs typeface="Times New Roman"/>
              </a:rPr>
              <a:t>.Free Mortgage Portfolio Analysis </a:t>
            </a:r>
          </a:p>
          <a:p>
            <a:pPr>
              <a:lnSpc>
                <a:spcPct val="115000"/>
              </a:lnSpc>
              <a:spcAft>
                <a:spcPts val="1000"/>
              </a:spcAft>
            </a:pPr>
            <a:r>
              <a:rPr lang="en-US" sz="1600" kern="100" dirty="0">
                <a:ea typeface="Calibri"/>
                <a:cs typeface="Times New Roman"/>
              </a:rPr>
              <a:t>-Complimentary review of members’ existing mortgages to identify savings or optimization opportunities.</a:t>
            </a:r>
          </a:p>
          <a:p>
            <a:pPr>
              <a:lnSpc>
                <a:spcPct val="115000"/>
              </a:lnSpc>
              <a:spcAft>
                <a:spcPts val="1000"/>
              </a:spcAft>
            </a:pPr>
            <a:r>
              <a:rPr lang="en-US" sz="1600" kern="100" dirty="0">
                <a:ea typeface="Calibri"/>
                <a:cs typeface="Times New Roman"/>
              </a:rPr>
              <a:t>-Advanced digital tools to facilitate application submission and tracking.</a:t>
            </a:r>
          </a:p>
          <a:p>
            <a:pPr>
              <a:lnSpc>
                <a:spcPct val="115000"/>
              </a:lnSpc>
              <a:spcAft>
                <a:spcPts val="1000"/>
              </a:spcAft>
            </a:pPr>
            <a:r>
              <a:rPr lang="en-US" sz="1600" kern="100" dirty="0">
                <a:ea typeface="Calibri"/>
                <a:cs typeface="Times New Roman"/>
              </a:rPr>
              <a:t>-Exclusive Events</a:t>
            </a:r>
          </a:p>
          <a:p>
            <a:pPr>
              <a:lnSpc>
                <a:spcPct val="115000"/>
              </a:lnSpc>
              <a:spcAft>
                <a:spcPts val="1000"/>
              </a:spcAft>
            </a:pPr>
            <a:r>
              <a:rPr lang="en-US" sz="1600" kern="100" dirty="0">
                <a:ea typeface="Calibri"/>
                <a:cs typeface="Times New Roman"/>
              </a:rPr>
              <a:t>-Organization of webinars, seminars, or open house days reserved for APER’s members.</a:t>
            </a:r>
          </a:p>
          <a:p>
            <a:pPr>
              <a:lnSpc>
                <a:spcPct val="115000"/>
              </a:lnSpc>
              <a:spcAft>
                <a:spcPts val="1000"/>
              </a:spcAft>
            </a:pPr>
            <a:r>
              <a:rPr lang="en-US" sz="1600" kern="100" dirty="0">
                <a:ea typeface="Calibri"/>
                <a:cs typeface="Times New Roman"/>
              </a:rPr>
              <a:t>-Tailored Solutions: Professional Program, Newcomer Program, High-Value Client Program, Rental Property Program.</a:t>
            </a:r>
            <a:endParaRPr lang="fr-C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CIBC SQUARE Tower Podium, Overbuild &amp; Pedestrian Bridge - Walters Group Inc.">
            <a:extLst>
              <a:ext uri="{FF2B5EF4-FFF2-40B4-BE49-F238E27FC236}">
                <a16:creationId xmlns:a16="http://schemas.microsoft.com/office/drawing/2014/main" id="{38AD0398-4327-A136-C69D-F40F6883F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605" y="1915886"/>
            <a:ext cx="3494314" cy="474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5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3D6DF95E-99A2-4514-9A58-A8CA60F191D4}"/>
              </a:ext>
            </a:extLst>
          </p:cNvPr>
          <p:cNvSpPr>
            <a:spLocks noGrp="1"/>
          </p:cNvSpPr>
          <p:nvPr>
            <p:ph type="title"/>
          </p:nvPr>
        </p:nvSpPr>
        <p:spPr>
          <a:xfrm>
            <a:off x="304800" y="228601"/>
            <a:ext cx="11571005" cy="523220"/>
          </a:xfrm>
          <a:noFill/>
        </p:spPr>
        <p:txBody>
          <a:bodyPr wrap="square" rtlCol="0">
            <a:spAutoFit/>
          </a:bodyPr>
          <a:lstStyle/>
          <a:p>
            <a:r>
              <a:rPr lang="en-CA" sz="2800" b="1">
                <a:latin typeface="Segoe UI Light" panose="020B0502040204020203" pitchFamily="34" charset="0"/>
                <a:ea typeface="+mn-ea"/>
                <a:cs typeface="Segoe UI Light" panose="020B0502040204020203" pitchFamily="34" charset="0"/>
              </a:rPr>
              <a:t> </a:t>
            </a:r>
            <a:r>
              <a:rPr lang="en-CA" b="1">
                <a:ea typeface="+mn-ea"/>
                <a:cs typeface="Segoe UI Light" panose="020B0502040204020203" pitchFamily="34" charset="0"/>
              </a:rPr>
              <a:t>Partnership Dashboard</a:t>
            </a:r>
          </a:p>
        </p:txBody>
      </p:sp>
      <p:sp>
        <p:nvSpPr>
          <p:cNvPr id="8" name="Flowchart: Process 7">
            <a:extLst>
              <a:ext uri="{FF2B5EF4-FFF2-40B4-BE49-F238E27FC236}">
                <a16:creationId xmlns:a16="http://schemas.microsoft.com/office/drawing/2014/main" id="{1363E9B6-8306-769F-E6B6-62B32E78D82A}"/>
              </a:ext>
            </a:extLst>
          </p:cNvPr>
          <p:cNvSpPr/>
          <p:nvPr/>
        </p:nvSpPr>
        <p:spPr>
          <a:xfrm>
            <a:off x="315135" y="1999839"/>
            <a:ext cx="11579496" cy="2318414"/>
          </a:xfrm>
          <a:prstGeom prst="flowChartProcess">
            <a:avLst/>
          </a:pr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2" descr="Image result for friday harbour logo">
            <a:extLst>
              <a:ext uri="{FF2B5EF4-FFF2-40B4-BE49-F238E27FC236}">
                <a16:creationId xmlns:a16="http://schemas.microsoft.com/office/drawing/2014/main" id="{36944B4C-9B46-D58C-F13F-C2E61E6E02BD}"/>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19634" y="3649217"/>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2F15F07-8D99-D0B0-BA79-ABC85103FA2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1635" y="2174948"/>
            <a:ext cx="998523" cy="7508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Westbow Saskatchewan - Home | Facebook">
            <a:extLst>
              <a:ext uri="{FF2B5EF4-FFF2-40B4-BE49-F238E27FC236}">
                <a16:creationId xmlns:a16="http://schemas.microsoft.com/office/drawing/2014/main" id="{D515EC65-1ACE-7B78-D64A-55E4DDEA30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440" y="3541387"/>
            <a:ext cx="713232" cy="7132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ogo&#10;&#10;Description automatically generated">
            <a:extLst>
              <a:ext uri="{FF2B5EF4-FFF2-40B4-BE49-F238E27FC236}">
                <a16:creationId xmlns:a16="http://schemas.microsoft.com/office/drawing/2014/main" id="{D0977190-825C-5DF4-215A-B66D83659A1D}"/>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2692" b="28467"/>
          <a:stretch/>
        </p:blipFill>
        <p:spPr>
          <a:xfrm>
            <a:off x="7411527" y="2275160"/>
            <a:ext cx="888553" cy="384079"/>
          </a:xfrm>
          <a:prstGeom prst="rect">
            <a:avLst/>
          </a:prstGeom>
        </p:spPr>
      </p:pic>
      <p:pic>
        <p:nvPicPr>
          <p:cNvPr id="22" name="Picture 21" descr="CanCap Mortgage Group Corp. - Home | Facebook">
            <a:extLst>
              <a:ext uri="{FF2B5EF4-FFF2-40B4-BE49-F238E27FC236}">
                <a16:creationId xmlns:a16="http://schemas.microsoft.com/office/drawing/2014/main" id="{8FCBE9E0-7E39-22CF-9069-FACE2E77F20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742" t="27918" r="18803" b="40788"/>
          <a:stretch/>
        </p:blipFill>
        <p:spPr bwMode="auto">
          <a:xfrm>
            <a:off x="5417015" y="2963009"/>
            <a:ext cx="1113583"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Inossem | LinkedIn">
            <a:extLst>
              <a:ext uri="{FF2B5EF4-FFF2-40B4-BE49-F238E27FC236}">
                <a16:creationId xmlns:a16="http://schemas.microsoft.com/office/drawing/2014/main" id="{25ED419C-5B68-9D7F-178E-B9C2433148D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9731"/>
          <a:stretch/>
        </p:blipFill>
        <p:spPr bwMode="auto">
          <a:xfrm>
            <a:off x="3668672" y="2802217"/>
            <a:ext cx="940524" cy="7757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4" descr="Telus customer service: phone number, hours &amp;amp; reviews">
            <a:extLst>
              <a:ext uri="{FF2B5EF4-FFF2-40B4-BE49-F238E27FC236}">
                <a16:creationId xmlns:a16="http://schemas.microsoft.com/office/drawing/2014/main" id="{D33050C3-BF13-825A-9687-DBBB952C92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3298" y="2209607"/>
            <a:ext cx="882438" cy="70594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35B9CF51-464D-5533-388A-15CBBBA8DB2F}"/>
              </a:ext>
            </a:extLst>
          </p:cNvPr>
          <p:cNvSpPr/>
          <p:nvPr/>
        </p:nvSpPr>
        <p:spPr>
          <a:xfrm>
            <a:off x="311067" y="1707167"/>
            <a:ext cx="11575735" cy="276999"/>
          </a:xfrm>
          <a:prstGeom prst="rect">
            <a:avLst/>
          </a:prstGeom>
          <a:solidFill>
            <a:srgbClr val="D6E7F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a:cs typeface="Segoe UI Light" panose="020B0502040204020203" pitchFamily="34" charset="0"/>
              </a:rPr>
              <a:t>All Employees/Locations</a:t>
            </a:r>
            <a:endParaRPr kumimoji="0" lang="en-US" sz="1200" b="1" i="0" u="none" strike="noStrike" kern="1200" cap="none" spc="0" normalizeH="0" baseline="0" noProof="0">
              <a:ln>
                <a:noFill/>
              </a:ln>
              <a:effectLst/>
              <a:uLnTx/>
              <a:uFillTx/>
              <a:cs typeface="Segoe UI Light" panose="020B0502040204020203" pitchFamily="34" charset="0"/>
            </a:endParaRPr>
          </a:p>
        </p:txBody>
      </p:sp>
      <p:pic>
        <p:nvPicPr>
          <p:cNvPr id="27" name="Picture 8" descr="Brink&amp;#39;s Home Page - Brink&amp;#39;s Canada">
            <a:extLst>
              <a:ext uri="{FF2B5EF4-FFF2-40B4-BE49-F238E27FC236}">
                <a16:creationId xmlns:a16="http://schemas.microsoft.com/office/drawing/2014/main" id="{ACC48492-EEB2-1AE1-82E1-8D835B8B20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1490" y="3778613"/>
            <a:ext cx="1349007" cy="23625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FYidoctors - Home | Facebook">
            <a:extLst>
              <a:ext uri="{FF2B5EF4-FFF2-40B4-BE49-F238E27FC236}">
                <a16:creationId xmlns:a16="http://schemas.microsoft.com/office/drawing/2014/main" id="{9E8BF1B8-194D-18F5-AC4F-41147BDCC89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4141" b="19662"/>
          <a:stretch/>
        </p:blipFill>
        <p:spPr bwMode="auto">
          <a:xfrm>
            <a:off x="504420" y="2937253"/>
            <a:ext cx="1092058" cy="71323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F601382C-F921-6379-2D6F-5EB7FAE49C32}"/>
              </a:ext>
            </a:extLst>
          </p:cNvPr>
          <p:cNvSpPr/>
          <p:nvPr/>
        </p:nvSpPr>
        <p:spPr>
          <a:xfrm>
            <a:off x="304800" y="4626490"/>
            <a:ext cx="11582396" cy="276999"/>
          </a:xfrm>
          <a:prstGeom prst="rect">
            <a:avLst/>
          </a:prstGeom>
          <a:solidFill>
            <a:srgbClr val="F2F3F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a:cs typeface="Segoe UI Light" panose="020B0502040204020203" pitchFamily="34" charset="0"/>
              </a:rPr>
              <a:t>Enrolled Locations Only</a:t>
            </a:r>
            <a:endParaRPr kumimoji="0" lang="en-US" sz="1200" b="1" i="0" u="none" strike="noStrike" kern="1200" cap="none" spc="0" normalizeH="0" baseline="0" noProof="0">
              <a:ln>
                <a:noFill/>
              </a:ln>
              <a:effectLst/>
              <a:uLnTx/>
              <a:uFillTx/>
              <a:cs typeface="Segoe UI Light" panose="020B0502040204020203" pitchFamily="34" charset="0"/>
            </a:endParaRPr>
          </a:p>
        </p:txBody>
      </p:sp>
      <p:pic>
        <p:nvPicPr>
          <p:cNvPr id="32" name="Picture 6" descr="Canadian Tire - Wikipedia">
            <a:extLst>
              <a:ext uri="{FF2B5EF4-FFF2-40B4-BE49-F238E27FC236}">
                <a16:creationId xmlns:a16="http://schemas.microsoft.com/office/drawing/2014/main" id="{BC82F48F-C600-0099-003E-F096E88DAE4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329" y="4917852"/>
            <a:ext cx="920021" cy="7800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Terrapure Environmental acquires leading environmental services business in  Greater Montreal">
            <a:extLst>
              <a:ext uri="{FF2B5EF4-FFF2-40B4-BE49-F238E27FC236}">
                <a16:creationId xmlns:a16="http://schemas.microsoft.com/office/drawing/2014/main" id="{1B7A79E2-DA39-499A-D567-966DC12EC26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4172"/>
          <a:stretch/>
        </p:blipFill>
        <p:spPr bwMode="auto">
          <a:xfrm>
            <a:off x="2312797" y="5017420"/>
            <a:ext cx="1514945" cy="7818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McDonalds Logo, history, meaning, symbol, PNG">
            <a:extLst>
              <a:ext uri="{FF2B5EF4-FFF2-40B4-BE49-F238E27FC236}">
                <a16:creationId xmlns:a16="http://schemas.microsoft.com/office/drawing/2014/main" id="{36B5B4B4-9862-395E-6F6F-E41CCB962F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5479" y="5041451"/>
            <a:ext cx="1209699" cy="68045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Shoppers Drug Mart Locations">
            <a:extLst>
              <a:ext uri="{FF2B5EF4-FFF2-40B4-BE49-F238E27FC236}">
                <a16:creationId xmlns:a16="http://schemas.microsoft.com/office/drawing/2014/main" id="{158A7227-8D33-76F9-CD1E-DE85DD1BD2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16830" y="5201604"/>
            <a:ext cx="1967345" cy="370927"/>
          </a:xfrm>
          <a:prstGeom prst="rect">
            <a:avLst/>
          </a:prstGeom>
          <a:noFill/>
          <a:extLst>
            <a:ext uri="{909E8E84-426E-40DD-AFC4-6F175D3DCCD1}">
              <a14:hiddenFill xmlns:a14="http://schemas.microsoft.com/office/drawing/2010/main">
                <a:solidFill>
                  <a:srgbClr val="FFFFFF"/>
                </a:solidFill>
              </a14:hiddenFill>
            </a:ext>
          </a:extLst>
        </p:spPr>
      </p:pic>
      <p:sp>
        <p:nvSpPr>
          <p:cNvPr id="36" name="Flowchart: Process 35">
            <a:extLst>
              <a:ext uri="{FF2B5EF4-FFF2-40B4-BE49-F238E27FC236}">
                <a16:creationId xmlns:a16="http://schemas.microsoft.com/office/drawing/2014/main" id="{C63CF0DE-A90B-3680-FA3B-DE2C961312FB}"/>
              </a:ext>
            </a:extLst>
          </p:cNvPr>
          <p:cNvSpPr/>
          <p:nvPr/>
        </p:nvSpPr>
        <p:spPr>
          <a:xfrm>
            <a:off x="304801" y="4915982"/>
            <a:ext cx="11571004" cy="883332"/>
          </a:xfrm>
          <a:prstGeom prst="flowChartProcess">
            <a:avLst/>
          </a:pr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AutoShape 6" descr="Scouts Canada Logo PNG Transparent &amp;amp; SVG Vector - Freebie Supply">
            <a:extLst>
              <a:ext uri="{FF2B5EF4-FFF2-40B4-BE49-F238E27FC236}">
                <a16:creationId xmlns:a16="http://schemas.microsoft.com/office/drawing/2014/main" id="{2D6B45F2-C37B-CC2C-96A9-F87AB8166698}"/>
              </a:ext>
            </a:extLst>
          </p:cNvPr>
          <p:cNvSpPr>
            <a:spLocks noChangeAspect="1" noChangeArrowheads="1"/>
          </p:cNvSpPr>
          <p:nvPr/>
        </p:nvSpPr>
        <p:spPr bwMode="auto">
          <a:xfrm>
            <a:off x="5943600" y="3705510"/>
            <a:ext cx="731520" cy="731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8" name="Picture 4" descr="Giant Tiger | Logopedia | Fandom">
            <a:extLst>
              <a:ext uri="{FF2B5EF4-FFF2-40B4-BE49-F238E27FC236}">
                <a16:creationId xmlns:a16="http://schemas.microsoft.com/office/drawing/2014/main" id="{DB9B41B0-5F01-2AEE-D92D-B7AA4551A3E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59506" y="2216529"/>
            <a:ext cx="1224885" cy="5486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rategic Management Consulting Firm Merges with MNP | Praxity">
            <a:extLst>
              <a:ext uri="{FF2B5EF4-FFF2-40B4-BE49-F238E27FC236}">
                <a16:creationId xmlns:a16="http://schemas.microsoft.com/office/drawing/2014/main" id="{3A1A0C90-9DF6-E6F2-84B2-603BF52C6E5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345" y="3649217"/>
            <a:ext cx="787280" cy="4928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uncor Energy - Wikipedia">
            <a:extLst>
              <a:ext uri="{FF2B5EF4-FFF2-40B4-BE49-F238E27FC236}">
                <a16:creationId xmlns:a16="http://schemas.microsoft.com/office/drawing/2014/main" id="{D01ADD4B-AF19-CC48-B0D7-EE37A52C1C0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81072" y="3613274"/>
            <a:ext cx="1185003" cy="54378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anadian Hockey League - Wikipedia">
            <a:extLst>
              <a:ext uri="{FF2B5EF4-FFF2-40B4-BE49-F238E27FC236}">
                <a16:creationId xmlns:a16="http://schemas.microsoft.com/office/drawing/2014/main" id="{F5D96F2A-D832-423E-88F5-DEB89F40DC8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64656" y="3419179"/>
            <a:ext cx="1219200" cy="7315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Boston Pizza to open in Petawawa this November | Pembroke Observer">
            <a:extLst>
              <a:ext uri="{FF2B5EF4-FFF2-40B4-BE49-F238E27FC236}">
                <a16:creationId xmlns:a16="http://schemas.microsoft.com/office/drawing/2014/main" id="{B3056F63-3443-734E-05EE-EB2EEB597A0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15214" y="5017420"/>
            <a:ext cx="1514944" cy="68045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KFC | Pingu Wiki | Fandom">
            <a:extLst>
              <a:ext uri="{FF2B5EF4-FFF2-40B4-BE49-F238E27FC236}">
                <a16:creationId xmlns:a16="http://schemas.microsoft.com/office/drawing/2014/main" id="{4DBEA52E-8D20-F360-9A5A-B254F4CEEF1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61197" y="4946168"/>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3M Logo PNG Transparent &amp;amp; SVG Vector - Freebie Supply">
            <a:extLst>
              <a:ext uri="{FF2B5EF4-FFF2-40B4-BE49-F238E27FC236}">
                <a16:creationId xmlns:a16="http://schemas.microsoft.com/office/drawing/2014/main" id="{3E2EDA2A-7E3C-A56A-2004-3FACE8D6B91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597675" y="3627651"/>
            <a:ext cx="846201" cy="54864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E4226F41-7B22-1130-3438-E9B12FCC1A40}"/>
              </a:ext>
            </a:extLst>
          </p:cNvPr>
          <p:cNvSpPr/>
          <p:nvPr/>
        </p:nvSpPr>
        <p:spPr>
          <a:xfrm>
            <a:off x="304800" y="1065380"/>
            <a:ext cx="11582396" cy="461665"/>
          </a:xfrm>
          <a:prstGeom prst="rect">
            <a:avLst/>
          </a:prstGeom>
          <a:solidFill>
            <a:srgbClr val="F2F3F4"/>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effectLst/>
                <a:uLnTx/>
                <a:uFillTx/>
                <a:cs typeface="Segoe UI Light" panose="020B0502040204020203" pitchFamily="34" charset="0"/>
              </a:rPr>
              <a:t>~</a:t>
            </a:r>
            <a:r>
              <a:rPr lang="en-CA" sz="1200" b="1">
                <a:cs typeface="Segoe UI Light" panose="020B0502040204020203" pitchFamily="34" charset="0"/>
              </a:rPr>
              <a:t>450</a:t>
            </a:r>
            <a:r>
              <a:rPr kumimoji="0" lang="en-CA" sz="1200" b="1" i="0" u="none" strike="noStrike" kern="1200" cap="none" spc="0" normalizeH="0" baseline="0" noProof="0">
                <a:ln>
                  <a:noFill/>
                </a:ln>
                <a:effectLst/>
                <a:uLnTx/>
                <a:uFillTx/>
                <a:cs typeface="Segoe UI Light" panose="020B0502040204020203" pitchFamily="34" charset="0"/>
              </a:rPr>
              <a:t> Enrolled Partners</a:t>
            </a:r>
            <a:endParaRPr lang="en-CA" sz="1200">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cs typeface="Segoe UI Light" panose="020B0502040204020203" pitchFamily="34" charset="0"/>
              </a:rPr>
              <a:t>Logos below represent a sampling of these partners.</a:t>
            </a:r>
            <a:endParaRPr kumimoji="0" lang="en-US" sz="1200" i="0" u="none" strike="noStrike" kern="1200" cap="none" spc="0" normalizeH="0" baseline="0" noProof="0">
              <a:ln>
                <a:noFill/>
              </a:ln>
              <a:effectLst/>
              <a:uLnTx/>
              <a:uFillTx/>
              <a:cs typeface="Segoe UI Light" panose="020B0502040204020203" pitchFamily="34" charset="0"/>
            </a:endParaRPr>
          </a:p>
        </p:txBody>
      </p:sp>
      <p:pic>
        <p:nvPicPr>
          <p:cNvPr id="54" name="Picture 32">
            <a:extLst>
              <a:ext uri="{FF2B5EF4-FFF2-40B4-BE49-F238E27FC236}">
                <a16:creationId xmlns:a16="http://schemas.microsoft.com/office/drawing/2014/main" id="{1E1AC0DC-6E68-EC27-8FAD-94062B37158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40558" y="2278709"/>
            <a:ext cx="795139" cy="3993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Bruce Power - Wikipedia">
            <a:extLst>
              <a:ext uri="{FF2B5EF4-FFF2-40B4-BE49-F238E27FC236}">
                <a16:creationId xmlns:a16="http://schemas.microsoft.com/office/drawing/2014/main" id="{FD3CBA0E-6272-C6FF-1119-898B7FF9952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57157" y="2979431"/>
            <a:ext cx="1116307" cy="39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A black and white logo&#10;&#10;Description automatically generated">
            <a:extLst>
              <a:ext uri="{FF2B5EF4-FFF2-40B4-BE49-F238E27FC236}">
                <a16:creationId xmlns:a16="http://schemas.microsoft.com/office/drawing/2014/main" id="{FBADFE89-8DA6-990D-5B88-2C3F68526F7B}"/>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992459" y="2123343"/>
            <a:ext cx="1243022" cy="705948"/>
          </a:xfrm>
          <a:prstGeom prst="rect">
            <a:avLst/>
          </a:prstGeom>
        </p:spPr>
      </p:pic>
      <p:pic>
        <p:nvPicPr>
          <p:cNvPr id="58" name="Picture 57" descr="File:EllisDon Logo.svg - Wikimedia Commons">
            <a:extLst>
              <a:ext uri="{FF2B5EF4-FFF2-40B4-BE49-F238E27FC236}">
                <a16:creationId xmlns:a16="http://schemas.microsoft.com/office/drawing/2014/main" id="{1369006E-1CF0-C6C5-74B1-C28E528D18FB}"/>
              </a:ext>
            </a:extLst>
          </p:cNvPr>
          <p:cNvPicPr>
            <a:picLocks noChangeAspect="1"/>
          </p:cNvPicPr>
          <p:nvPr/>
        </p:nvPicPr>
        <p:blipFill>
          <a:blip r:embed="rId26"/>
          <a:stretch>
            <a:fillRect/>
          </a:stretch>
        </p:blipFill>
        <p:spPr>
          <a:xfrm>
            <a:off x="6901131" y="3050784"/>
            <a:ext cx="1912190" cy="267600"/>
          </a:xfrm>
          <a:prstGeom prst="rect">
            <a:avLst/>
          </a:prstGeom>
        </p:spPr>
      </p:pic>
      <p:pic>
        <p:nvPicPr>
          <p:cNvPr id="59" name="Picture 58" descr="Greater Toronto Airports Authority - Wikipedia">
            <a:extLst>
              <a:ext uri="{FF2B5EF4-FFF2-40B4-BE49-F238E27FC236}">
                <a16:creationId xmlns:a16="http://schemas.microsoft.com/office/drawing/2014/main" id="{B0319BEC-D801-8FAE-2883-F4E528B44EE9}"/>
              </a:ext>
            </a:extLst>
          </p:cNvPr>
          <p:cNvPicPr>
            <a:picLocks noChangeAspect="1"/>
          </p:cNvPicPr>
          <p:nvPr/>
        </p:nvPicPr>
        <p:blipFill>
          <a:blip r:embed="rId27"/>
          <a:stretch>
            <a:fillRect/>
          </a:stretch>
        </p:blipFill>
        <p:spPr>
          <a:xfrm>
            <a:off x="616486" y="2163924"/>
            <a:ext cx="840854" cy="790756"/>
          </a:xfrm>
          <a:prstGeom prst="rect">
            <a:avLst/>
          </a:prstGeom>
        </p:spPr>
      </p:pic>
      <p:pic>
        <p:nvPicPr>
          <p:cNvPr id="60" name="Picture 59" descr="Fantuan Acquires Chowbus Delivery Business Line, Paving the ...">
            <a:extLst>
              <a:ext uri="{FF2B5EF4-FFF2-40B4-BE49-F238E27FC236}">
                <a16:creationId xmlns:a16="http://schemas.microsoft.com/office/drawing/2014/main" id="{7E1F55AB-9DC7-7651-52D7-75B1E0193EB4}"/>
              </a:ext>
            </a:extLst>
          </p:cNvPr>
          <p:cNvPicPr>
            <a:picLocks noChangeAspect="1"/>
          </p:cNvPicPr>
          <p:nvPr/>
        </p:nvPicPr>
        <p:blipFill>
          <a:blip r:embed="rId28"/>
          <a:srcRect l="18256" t="28751" r="20122" b="27509"/>
          <a:stretch>
            <a:fillRect/>
          </a:stretch>
        </p:blipFill>
        <p:spPr>
          <a:xfrm>
            <a:off x="10324505" y="3041050"/>
            <a:ext cx="1393379" cy="505988"/>
          </a:xfrm>
          <a:prstGeom prst="rect">
            <a:avLst/>
          </a:prstGeom>
        </p:spPr>
      </p:pic>
      <p:sp>
        <p:nvSpPr>
          <p:cNvPr id="61" name="Slide Number Placeholder 4">
            <a:extLst>
              <a:ext uri="{FF2B5EF4-FFF2-40B4-BE49-F238E27FC236}">
                <a16:creationId xmlns:a16="http://schemas.microsoft.com/office/drawing/2014/main" id="{3B3B978B-18ED-8ACA-B3D2-808D5DBFC189}"/>
              </a:ext>
            </a:extLst>
          </p:cNvPr>
          <p:cNvSpPr txBox="1">
            <a:spLocks/>
          </p:cNvSpPr>
          <p:nvPr/>
        </p:nvSpPr>
        <p:spPr>
          <a:xfrm>
            <a:off x="9299316" y="6427162"/>
            <a:ext cx="2743200" cy="258532"/>
          </a:xfrm>
          <a:prstGeom prst="rect">
            <a:avLst/>
          </a:prstGeom>
        </p:spPr>
        <p:txBody>
          <a:bodyPr vert="horz"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CA" sz="1200"/>
              <a:t>5</a:t>
            </a:r>
            <a:endParaRPr lang="en-US" sz="1200"/>
          </a:p>
        </p:txBody>
      </p:sp>
    </p:spTree>
    <p:extLst>
      <p:ext uri="{BB962C8B-B14F-4D97-AF65-F5344CB8AC3E}">
        <p14:creationId xmlns:p14="http://schemas.microsoft.com/office/powerpoint/2010/main" val="3754620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Content">
  <a:themeElements>
    <a:clrScheme name="Tetris 2021">
      <a:dk1>
        <a:srgbClr val="383B3E"/>
      </a:dk1>
      <a:lt1>
        <a:sysClr val="window" lastClr="FFFFFF"/>
      </a:lt1>
      <a:dk2>
        <a:srgbClr val="606366"/>
      </a:dk2>
      <a:lt2>
        <a:srgbClr val="F2F3F2"/>
      </a:lt2>
      <a:accent1>
        <a:srgbClr val="8C1934"/>
      </a:accent1>
      <a:accent2>
        <a:srgbClr val="606366"/>
      </a:accent2>
      <a:accent3>
        <a:srgbClr val="C17200"/>
      </a:accent3>
      <a:accent4>
        <a:srgbClr val="3885BA"/>
      </a:accent4>
      <a:accent5>
        <a:srgbClr val="C41F3E"/>
      </a:accent5>
      <a:accent6>
        <a:srgbClr val="089E94"/>
      </a:accent6>
      <a:hlink>
        <a:srgbClr val="606366"/>
      </a:hlink>
      <a:folHlink>
        <a:srgbClr val="6063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smtClean="0"/>
        </a:defPPr>
      </a:lstStyle>
    </a:txDef>
  </a:objectDefaults>
  <a:extraClrSchemeLst/>
  <a:extLst>
    <a:ext uri="{05A4C25C-085E-4340-85A3-A5531E510DB2}">
      <thm15:themeFamily xmlns:thm15="http://schemas.microsoft.com/office/thememl/2012/main" name="Master Brand_Widescreen (Tetris).potx" id="{78F2719D-6640-401F-9F61-07B7BFA20A8E}" vid="{0FB46FFE-B2A4-432D-A1B2-03948CBED99D}"/>
    </a:ext>
  </a:extLst>
</a:theme>
</file>

<file path=ppt/theme/theme2.xml><?xml version="1.0" encoding="utf-8"?>
<a:theme xmlns:a="http://schemas.openxmlformats.org/drawingml/2006/main" name="Content: Graphical Layouts">
  <a:themeElements>
    <a:clrScheme name="Tetris 2021">
      <a:dk1>
        <a:srgbClr val="383B3E"/>
      </a:dk1>
      <a:lt1>
        <a:sysClr val="window" lastClr="FFFFFF"/>
      </a:lt1>
      <a:dk2>
        <a:srgbClr val="383B3E"/>
      </a:dk2>
      <a:lt2>
        <a:srgbClr val="F2F3F2"/>
      </a:lt2>
      <a:accent1>
        <a:srgbClr val="8C1934"/>
      </a:accent1>
      <a:accent2>
        <a:srgbClr val="86888A"/>
      </a:accent2>
      <a:accent3>
        <a:srgbClr val="C17200"/>
      </a:accent3>
      <a:accent4>
        <a:srgbClr val="3885BA"/>
      </a:accent4>
      <a:accent5>
        <a:srgbClr val="C41F3E"/>
      </a:accent5>
      <a:accent6>
        <a:srgbClr val="089E94"/>
      </a:accent6>
      <a:hlink>
        <a:srgbClr val="383B3E"/>
      </a:hlink>
      <a:folHlink>
        <a:srgbClr val="8688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Brand_Widescreen (Tetris).potx" id="{78F2719D-6640-401F-9F61-07B7BFA20A8E}" vid="{4A34014E-F7AC-4277-9F23-069342E12CFE}"/>
    </a:ext>
  </a:extLst>
</a:theme>
</file>

<file path=ppt/theme/theme3.xml><?xml version="1.0" encoding="utf-8"?>
<a:theme xmlns:a="http://schemas.openxmlformats.org/drawingml/2006/main" name="Content with Colour Blocks">
  <a:themeElements>
    <a:clrScheme name="Tetris 2021">
      <a:dk1>
        <a:srgbClr val="383B3E"/>
      </a:dk1>
      <a:lt1>
        <a:sysClr val="window" lastClr="FFFFFF"/>
      </a:lt1>
      <a:dk2>
        <a:srgbClr val="383B3E"/>
      </a:dk2>
      <a:lt2>
        <a:srgbClr val="F2F3F2"/>
      </a:lt2>
      <a:accent1>
        <a:srgbClr val="8C1934"/>
      </a:accent1>
      <a:accent2>
        <a:srgbClr val="86888A"/>
      </a:accent2>
      <a:accent3>
        <a:srgbClr val="C17200"/>
      </a:accent3>
      <a:accent4>
        <a:srgbClr val="3885BA"/>
      </a:accent4>
      <a:accent5>
        <a:srgbClr val="C41F3E"/>
      </a:accent5>
      <a:accent6>
        <a:srgbClr val="089E94"/>
      </a:accent6>
      <a:hlink>
        <a:srgbClr val="383B3E"/>
      </a:hlink>
      <a:folHlink>
        <a:srgbClr val="8688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Brand_Widescreen (Tetris).potx" id="{78F2719D-6640-401F-9F61-07B7BFA20A8E}" vid="{F4771615-9F8B-4120-86B2-282E3C360B7E}"/>
    </a:ext>
  </a:extLst>
</a:theme>
</file>

<file path=ppt/theme/theme4.xml><?xml version="1.0" encoding="utf-8"?>
<a:theme xmlns:a="http://schemas.openxmlformats.org/drawingml/2006/main" name="Cover">
  <a:themeElements>
    <a:clrScheme name="Tetris 2021">
      <a:dk1>
        <a:srgbClr val="383B3E"/>
      </a:dk1>
      <a:lt1>
        <a:sysClr val="window" lastClr="FFFFFF"/>
      </a:lt1>
      <a:dk2>
        <a:srgbClr val="383B3E"/>
      </a:dk2>
      <a:lt2>
        <a:srgbClr val="F2F3F2"/>
      </a:lt2>
      <a:accent1>
        <a:srgbClr val="8C1934"/>
      </a:accent1>
      <a:accent2>
        <a:srgbClr val="86888A"/>
      </a:accent2>
      <a:accent3>
        <a:srgbClr val="C17200"/>
      </a:accent3>
      <a:accent4>
        <a:srgbClr val="3885BA"/>
      </a:accent4>
      <a:accent5>
        <a:srgbClr val="C41F3E"/>
      </a:accent5>
      <a:accent6>
        <a:srgbClr val="089E94"/>
      </a:accent6>
      <a:hlink>
        <a:srgbClr val="383B3E"/>
      </a:hlink>
      <a:folHlink>
        <a:srgbClr val="8688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Brand_Widescreen (Tetris).potx" id="{78F2719D-6640-401F-9F61-07B7BFA20A8E}" vid="{0AEEA991-6C4B-4C32-9CB7-69E27F6B3B46}"/>
    </a:ext>
  </a:extLst>
</a:theme>
</file>

<file path=ppt/theme/theme5.xml><?xml version="1.0" encoding="utf-8"?>
<a:theme xmlns:a="http://schemas.openxmlformats.org/drawingml/2006/main" name="Dividers">
  <a:themeElements>
    <a:clrScheme name="Tetris 2021">
      <a:dk1>
        <a:srgbClr val="383B3E"/>
      </a:dk1>
      <a:lt1>
        <a:sysClr val="window" lastClr="FFFFFF"/>
      </a:lt1>
      <a:dk2>
        <a:srgbClr val="383B3E"/>
      </a:dk2>
      <a:lt2>
        <a:srgbClr val="F2F3F2"/>
      </a:lt2>
      <a:accent1>
        <a:srgbClr val="8C1934"/>
      </a:accent1>
      <a:accent2>
        <a:srgbClr val="86888A"/>
      </a:accent2>
      <a:accent3>
        <a:srgbClr val="C17200"/>
      </a:accent3>
      <a:accent4>
        <a:srgbClr val="3885BA"/>
      </a:accent4>
      <a:accent5>
        <a:srgbClr val="C41F3E"/>
      </a:accent5>
      <a:accent6>
        <a:srgbClr val="089E94"/>
      </a:accent6>
      <a:hlink>
        <a:srgbClr val="383B3E"/>
      </a:hlink>
      <a:folHlink>
        <a:srgbClr val="8688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Brand_Widescreen (Tetris).potx" id="{78F2719D-6640-401F-9F61-07B7BFA20A8E}" vid="{29750539-B971-4BDC-9C06-8B4BD519C54E}"/>
    </a:ext>
  </a:extLst>
</a:theme>
</file>

<file path=ppt/theme/theme6.xml><?xml version="1.0" encoding="utf-8"?>
<a:theme xmlns:a="http://schemas.openxmlformats.org/drawingml/2006/main" name="Divider with Presenters">
  <a:themeElements>
    <a:clrScheme name="Tetris 2021">
      <a:dk1>
        <a:srgbClr val="383B3E"/>
      </a:dk1>
      <a:lt1>
        <a:sysClr val="window" lastClr="FFFFFF"/>
      </a:lt1>
      <a:dk2>
        <a:srgbClr val="383B3E"/>
      </a:dk2>
      <a:lt2>
        <a:srgbClr val="F2F3F2"/>
      </a:lt2>
      <a:accent1>
        <a:srgbClr val="8C1934"/>
      </a:accent1>
      <a:accent2>
        <a:srgbClr val="86888A"/>
      </a:accent2>
      <a:accent3>
        <a:srgbClr val="C17200"/>
      </a:accent3>
      <a:accent4>
        <a:srgbClr val="3885BA"/>
      </a:accent4>
      <a:accent5>
        <a:srgbClr val="C41F3E"/>
      </a:accent5>
      <a:accent6>
        <a:srgbClr val="089E94"/>
      </a:accent6>
      <a:hlink>
        <a:srgbClr val="383B3E"/>
      </a:hlink>
      <a:folHlink>
        <a:srgbClr val="8688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Brand_Widescreen (Tetris).potx" id="{78F2719D-6640-401F-9F61-07B7BFA20A8E}" vid="{F5E29F81-8E9F-4491-BE7D-874608ED8592}"/>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828E216-572E-4776-916E-E200002302DD}" vid="{03E833DE-0328-49A1-A7B4-A4EDEC4508D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1bc6d04-8395-49da-9219-4363ab235fdf" xsi:nil="true"/>
    <lcf76f155ced4ddcb4097134ff3c332f xmlns="eb179976-5def-43e4-b19d-73af06fafd4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8FA2F11B54DA4DB394DB18536B2286" ma:contentTypeVersion="19" ma:contentTypeDescription="Create a new document." ma:contentTypeScope="" ma:versionID="ea3f569ec2e913097db2f9feb736b765">
  <xsd:schema xmlns:xsd="http://www.w3.org/2001/XMLSchema" xmlns:xs="http://www.w3.org/2001/XMLSchema" xmlns:p="http://schemas.microsoft.com/office/2006/metadata/properties" xmlns:ns2="eb179976-5def-43e4-b19d-73af06fafd42" xmlns:ns3="51bc6d04-8395-49da-9219-4363ab235fdf" targetNamespace="http://schemas.microsoft.com/office/2006/metadata/properties" ma:root="true" ma:fieldsID="596c6884c01633044f46abae0b2912f3" ns2:_="" ns3:_="">
    <xsd:import namespace="eb179976-5def-43e4-b19d-73af06fafd42"/>
    <xsd:import namespace="51bc6d04-8395-49da-9219-4363ab235f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79976-5def-43e4-b19d-73af06faf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195982d-6267-4e25-a797-e2807f6cda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bc6d04-8395-49da-9219-4363ab235f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04d144-260e-48b7-abe6-5fd8d6b90b17}" ma:internalName="TaxCatchAll" ma:showField="CatchAllData" ma:web="51bc6d04-8395-49da-9219-4363ab235f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4FBD35-1674-4E5E-B2A6-52632A13443B}">
  <ds:schemaRefs>
    <ds:schemaRef ds:uri="http://schemas.microsoft.com/sharepoint/v3/contenttype/forms"/>
  </ds:schemaRefs>
</ds:datastoreItem>
</file>

<file path=customXml/itemProps2.xml><?xml version="1.0" encoding="utf-8"?>
<ds:datastoreItem xmlns:ds="http://schemas.openxmlformats.org/officeDocument/2006/customXml" ds:itemID="{8E8B8562-1BC2-4AD3-9DED-9F71D502134C}">
  <ds:schemaRefs>
    <ds:schemaRef ds:uri="51bc6d04-8395-49da-9219-4363ab235fdf"/>
    <ds:schemaRef ds:uri="eb179976-5def-43e4-b19d-73af06fafd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BCE245F-ECA5-43BE-B794-48418370598B}">
  <ds:schemaRefs>
    <ds:schemaRef ds:uri="51bc6d04-8395-49da-9219-4363ab235fdf"/>
    <ds:schemaRef ds:uri="eb179976-5def-43e4-b19d-73af06fafd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22fcaf7-15d0-455f-97e1-8fda2eaad539}" enabled="0" method="" siteId="{222fcaf7-15d0-455f-97e1-8fda2eaad539}" removed="1"/>
</clbl:labelList>
</file>

<file path=docProps/app.xml><?xml version="1.0" encoding="utf-8"?>
<Properties xmlns="http://schemas.openxmlformats.org/officeDocument/2006/extended-properties" xmlns:vt="http://schemas.openxmlformats.org/officeDocument/2006/docPropsVTypes">
  <Template>Master Brand_Widescreen (Tetris)</Template>
  <TotalTime>247</TotalTime>
  <Words>2110</Words>
  <Application>Microsoft Office PowerPoint</Application>
  <PresentationFormat>Grand écran</PresentationFormat>
  <Paragraphs>242</Paragraphs>
  <Slides>15</Slides>
  <Notes>7</Notes>
  <HiddenSlides>0</HiddenSlides>
  <MMClips>0</MMClips>
  <ScaleCrop>false</ScaleCrop>
  <HeadingPairs>
    <vt:vector size="6" baseType="variant">
      <vt:variant>
        <vt:lpstr>Polices utilisées</vt:lpstr>
      </vt:variant>
      <vt:variant>
        <vt:i4>7</vt:i4>
      </vt:variant>
      <vt:variant>
        <vt:lpstr>Thème</vt:lpstr>
      </vt:variant>
      <vt:variant>
        <vt:i4>7</vt:i4>
      </vt:variant>
      <vt:variant>
        <vt:lpstr>Titres des diapositives</vt:lpstr>
      </vt:variant>
      <vt:variant>
        <vt:i4>15</vt:i4>
      </vt:variant>
    </vt:vector>
  </HeadingPairs>
  <TitlesOfParts>
    <vt:vector size="29" baseType="lpstr">
      <vt:lpstr>Aptos</vt:lpstr>
      <vt:lpstr>Arial</vt:lpstr>
      <vt:lpstr>Arial Narrow</vt:lpstr>
      <vt:lpstr>Calibri</vt:lpstr>
      <vt:lpstr>Open Sans</vt:lpstr>
      <vt:lpstr>Segoe UI</vt:lpstr>
      <vt:lpstr>Segoe UI Light</vt:lpstr>
      <vt:lpstr>Content</vt:lpstr>
      <vt:lpstr>Content: Graphical Layouts</vt:lpstr>
      <vt:lpstr>Content with Colour Blocks</vt:lpstr>
      <vt:lpstr>Cover</vt:lpstr>
      <vt:lpstr>Dividers</vt:lpstr>
      <vt:lpstr>Divider with Presenters</vt:lpstr>
      <vt:lpstr>Thème Office</vt:lpstr>
      <vt:lpstr>Group Banking offer</vt:lpstr>
      <vt:lpstr>Présentation PowerPoint</vt:lpstr>
      <vt:lpstr>Benefits of the Group Banking Offer</vt:lpstr>
      <vt:lpstr>Présentation PowerPoint</vt:lpstr>
      <vt:lpstr>Présentation PowerPoint</vt:lpstr>
      <vt:lpstr>CIBC Group Banking Offer</vt:lpstr>
      <vt:lpstr>Let’s dive into some details </vt:lpstr>
      <vt:lpstr>Group Banking Services Program</vt:lpstr>
      <vt:lpstr> Partnership Dashboard</vt:lpstr>
      <vt:lpstr>Présentation PowerPoint</vt:lpstr>
      <vt:lpstr>Présentation PowerPoint</vt:lpstr>
      <vt:lpstr>  </vt:lpstr>
      <vt:lpstr>Examples of our Promotional Materials</vt:lpstr>
      <vt:lpstr>Group Banking Offer Fulfillment</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CIBC Group Banking Plan</dc:title>
  <dc:creator>CIBC Personal &amp; Business Banking</dc:creator>
  <dc:description>L:\Presentations\CIBC\Group Banking\2022\</dc:description>
  <cp:lastModifiedBy>Nathalie chiquette</cp:lastModifiedBy>
  <cp:revision>5</cp:revision>
  <dcterms:created xsi:type="dcterms:W3CDTF">2021-09-10T17:49:07Z</dcterms:created>
  <dcterms:modified xsi:type="dcterms:W3CDTF">2026-02-02T21:20:23Z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0x010100E88FA2F11B54DA4DB394DB18536B2286</vt:lpwstr>
  </property>
  <property fmtid="{D5CDD505-2E9C-101B-9397-08002B2CF9AE}" pid="3" name="MediaServiceImageTags">
    <vt:lpwstr/>
  </property>
</Properties>
</file>