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46"/>
  </p:notesMasterIdLst>
  <p:sldIdLst>
    <p:sldId id="256" r:id="rId5"/>
    <p:sldId id="270" r:id="rId6"/>
    <p:sldId id="375" r:id="rId7"/>
    <p:sldId id="374" r:id="rId8"/>
    <p:sldId id="373" r:id="rId9"/>
    <p:sldId id="285" r:id="rId10"/>
    <p:sldId id="376" r:id="rId11"/>
    <p:sldId id="271" r:id="rId12"/>
    <p:sldId id="351" r:id="rId13"/>
    <p:sldId id="257" r:id="rId14"/>
    <p:sldId id="309" r:id="rId15"/>
    <p:sldId id="377" r:id="rId16"/>
    <p:sldId id="378" r:id="rId17"/>
    <p:sldId id="379" r:id="rId18"/>
    <p:sldId id="380" r:id="rId19"/>
    <p:sldId id="317" r:id="rId20"/>
    <p:sldId id="319" r:id="rId21"/>
    <p:sldId id="360" r:id="rId22"/>
    <p:sldId id="352" r:id="rId23"/>
    <p:sldId id="353" r:id="rId24"/>
    <p:sldId id="354" r:id="rId25"/>
    <p:sldId id="355" r:id="rId26"/>
    <p:sldId id="357" r:id="rId27"/>
    <p:sldId id="358" r:id="rId28"/>
    <p:sldId id="318" r:id="rId29"/>
    <p:sldId id="359" r:id="rId30"/>
    <p:sldId id="361" r:id="rId31"/>
    <p:sldId id="362" r:id="rId32"/>
    <p:sldId id="363" r:id="rId33"/>
    <p:sldId id="364" r:id="rId34"/>
    <p:sldId id="365" r:id="rId35"/>
    <p:sldId id="366" r:id="rId36"/>
    <p:sldId id="367" r:id="rId37"/>
    <p:sldId id="382" r:id="rId38"/>
    <p:sldId id="381" r:id="rId39"/>
    <p:sldId id="383" r:id="rId40"/>
    <p:sldId id="368" r:id="rId41"/>
    <p:sldId id="369" r:id="rId42"/>
    <p:sldId id="370" r:id="rId43"/>
    <p:sldId id="371" r:id="rId44"/>
    <p:sldId id="37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5CDF84F-8171-4461-92DB-08116A39A5B5}">
          <p14:sldIdLst>
            <p14:sldId id="256"/>
            <p14:sldId id="270"/>
            <p14:sldId id="375"/>
            <p14:sldId id="374"/>
            <p14:sldId id="373"/>
            <p14:sldId id="285"/>
            <p14:sldId id="376"/>
            <p14:sldId id="271"/>
            <p14:sldId id="351"/>
            <p14:sldId id="257"/>
            <p14:sldId id="309"/>
            <p14:sldId id="377"/>
            <p14:sldId id="378"/>
            <p14:sldId id="379"/>
            <p14:sldId id="380"/>
            <p14:sldId id="317"/>
            <p14:sldId id="319"/>
            <p14:sldId id="360"/>
          </p14:sldIdLst>
        </p14:section>
        <p14:section name="Section sans titre" id="{36699B5B-38B6-4EDE-A1E1-A06EA8DB089E}">
          <p14:sldIdLst>
            <p14:sldId id="352"/>
            <p14:sldId id="353"/>
            <p14:sldId id="354"/>
          </p14:sldIdLst>
        </p14:section>
        <p14:section name="Section sans titre" id="{240DB084-5238-43C4-B75B-853763368A54}">
          <p14:sldIdLst>
            <p14:sldId id="355"/>
            <p14:sldId id="357"/>
            <p14:sldId id="358"/>
            <p14:sldId id="318"/>
            <p14:sldId id="359"/>
            <p14:sldId id="361"/>
            <p14:sldId id="362"/>
            <p14:sldId id="363"/>
            <p14:sldId id="364"/>
            <p14:sldId id="365"/>
            <p14:sldId id="366"/>
            <p14:sldId id="367"/>
            <p14:sldId id="382"/>
            <p14:sldId id="381"/>
            <p14:sldId id="383"/>
            <p14:sldId id="368"/>
            <p14:sldId id="369"/>
            <p14:sldId id="370"/>
            <p14:sldId id="371"/>
            <p14:sldId id="3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rget Michelle" initials="BM" lastIdx="4" clrIdx="0">
    <p:extLst>
      <p:ext uri="{19B8F6BF-5375-455C-9EA6-DF929625EA0E}">
        <p15:presenceInfo xmlns:p15="http://schemas.microsoft.com/office/powerpoint/2012/main" userId="e819205c98b254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B84"/>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976"/>
  </p:normalViewPr>
  <p:slideViewPr>
    <p:cSldViewPr snapToGrid="0">
      <p:cViewPr varScale="1">
        <p:scale>
          <a:sx n="79" d="100"/>
          <a:sy n="79" d="100"/>
        </p:scale>
        <p:origin x="8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23.xml.rels><?xml version="1.0" encoding="UTF-8" standalone="yes"?>
<Relationships xmlns="http://schemas.openxmlformats.org/package/2006/relationships"><Relationship Id="rId2" Type="http://schemas.openxmlformats.org/officeDocument/2006/relationships/hyperlink" Target="https://clamorworld.com/true-education-is-to-learn-from-experience/" TargetMode="External"/><Relationship Id="rId1" Type="http://schemas.openxmlformats.org/officeDocument/2006/relationships/image" Target="../media/image27.jpg"/></Relationships>
</file>

<file path=ppt/diagrams/_rels/data25.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5.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image" Target="../media/image4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colored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3">
        <a:alpha val="0"/>
      </a:schemeClr>
    </dgm:fillClrLst>
    <dgm:linClrLst meth="repeat">
      <a:schemeClr val="accent3">
        <a:alpha val="0"/>
      </a:schemeClr>
    </dgm:linClrLst>
    <dgm:effectClrLst/>
    <dgm:txLinClrLst/>
    <dgm:txFillClrLst meth="repeat">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628F82D4-6729-45BB-9503-290E10237B71}">
      <dgm:prSet/>
      <dgm:spPr/>
      <dgm:t>
        <a:bodyPr/>
        <a:lstStyle/>
        <a:p>
          <a:r>
            <a:rPr lang="en-CA" noProof="0" dirty="0"/>
            <a:t>Teach APER members on the evaluation method leading to the classification of their position.</a:t>
          </a:r>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F1A3F276-FD00-5646-84B2-BC16417AE268}" type="pres">
      <dgm:prSet presAssocID="{716A1CAA-6C37-4E84-AD81-26BCC40DA5BA}" presName="linear" presStyleCnt="0">
        <dgm:presLayoutVars>
          <dgm:animLvl val="lvl"/>
          <dgm:resizeHandles val="exact"/>
        </dgm:presLayoutVars>
      </dgm:prSet>
      <dgm:spPr/>
    </dgm:pt>
    <dgm:pt modelId="{6FB364D4-ACF8-4D4B-89CE-ED536B476CE9}" type="pres">
      <dgm:prSet presAssocID="{628F82D4-6729-45BB-9503-290E10237B71}" presName="parentText" presStyleLbl="node1" presStyleIdx="0" presStyleCnt="1">
        <dgm:presLayoutVars>
          <dgm:chMax val="0"/>
          <dgm:bulletEnabled val="1"/>
        </dgm:presLayoutVars>
      </dgm:prSet>
      <dgm:spPr/>
    </dgm:pt>
  </dgm:ptLst>
  <dgm:cxnLst>
    <dgm:cxn modelId="{6A760894-9EC2-1540-AB18-AB0BD6C8B8DB}" type="presOf" srcId="{716A1CAA-6C37-4E84-AD81-26BCC40DA5BA}" destId="{F1A3F276-FD00-5646-84B2-BC16417AE268}" srcOrd="0" destOrd="0" presId="urn:microsoft.com/office/officeart/2005/8/layout/vList2"/>
    <dgm:cxn modelId="{C9C97F9A-57BC-4233-91B7-668E00CEC15C}" srcId="{716A1CAA-6C37-4E84-AD81-26BCC40DA5BA}" destId="{628F82D4-6729-45BB-9503-290E10237B71}" srcOrd="0" destOrd="0" parTransId="{D33F76C6-9BE9-4720-AF05-3426B64F3277}" sibTransId="{A5ABBFD6-658A-4D6A-A60C-980F9E85D6D1}"/>
    <dgm:cxn modelId="{0F13B3A1-0A80-AF45-A213-6D24B202AE51}" type="presOf" srcId="{628F82D4-6729-45BB-9503-290E10237B71}" destId="{6FB364D4-ACF8-4D4B-89CE-ED536B476CE9}" srcOrd="0" destOrd="0" presId="urn:microsoft.com/office/officeart/2005/8/layout/vList2"/>
    <dgm:cxn modelId="{2380443A-55D2-9D49-83BE-6765E54924DE}" type="presParOf" srcId="{F1A3F276-FD00-5646-84B2-BC16417AE268}" destId="{6FB364D4-ACF8-4D4B-89CE-ED536B476C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E8333-29B8-4487-BC18-8558855385D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255068-0BA6-470A-92CE-3016EC4FC05D}">
      <dgm:prSet/>
      <dgm:spPr/>
      <dgm:t>
        <a:bodyPr/>
        <a:lstStyle/>
        <a:p>
          <a:pPr>
            <a:lnSpc>
              <a:spcPct val="100000"/>
            </a:lnSpc>
          </a:pPr>
          <a:endParaRPr lang="fr-CA" noProof="0" dirty="0"/>
        </a:p>
        <a:p>
          <a:pPr>
            <a:lnSpc>
              <a:spcPct val="100000"/>
            </a:lnSpc>
          </a:pPr>
          <a:r>
            <a:rPr lang="fr-CA" noProof="0" dirty="0"/>
            <a:t>The </a:t>
          </a:r>
          <a:r>
            <a:rPr lang="fr-CA" noProof="0" dirty="0" err="1"/>
            <a:t>health</a:t>
          </a:r>
          <a:r>
            <a:rPr lang="fr-CA" noProof="0" dirty="0"/>
            <a:t> network </a:t>
          </a:r>
          <a:r>
            <a:rPr lang="fr-CA" noProof="0" dirty="0" err="1"/>
            <a:t>consists</a:t>
          </a:r>
          <a:r>
            <a:rPr lang="fr-CA" noProof="0" dirty="0"/>
            <a:t> </a:t>
          </a:r>
          <a:r>
            <a:rPr lang="fr-CA" noProof="0" dirty="0" err="1"/>
            <a:t>mainly</a:t>
          </a:r>
          <a:r>
            <a:rPr lang="fr-CA" noProof="0" dirty="0"/>
            <a:t> of </a:t>
          </a:r>
          <a:r>
            <a:rPr lang="fr-CA" noProof="0" dirty="0" err="1"/>
            <a:t>two</a:t>
          </a:r>
          <a:r>
            <a:rPr lang="fr-CA" noProof="0" dirty="0"/>
            <a:t> job </a:t>
          </a:r>
          <a:r>
            <a:rPr lang="fr-CA" noProof="0" dirty="0" err="1"/>
            <a:t>evaluation</a:t>
          </a:r>
          <a:r>
            <a:rPr lang="fr-CA" noProof="0" dirty="0"/>
            <a:t> </a:t>
          </a:r>
          <a:r>
            <a:rPr lang="fr-CA" noProof="0" dirty="0" err="1"/>
            <a:t>systems</a:t>
          </a:r>
          <a:r>
            <a:rPr lang="fr-CA" noProof="0" dirty="0"/>
            <a:t>. 
The first </a:t>
          </a:r>
          <a:r>
            <a:rPr lang="fr-CA" noProof="0" dirty="0" err="1"/>
            <a:t>is</a:t>
          </a:r>
          <a:r>
            <a:rPr lang="fr-CA" noProof="0" dirty="0"/>
            <a:t> for </a:t>
          </a:r>
          <a:r>
            <a:rPr lang="fr-CA" noProof="0" dirty="0" err="1"/>
            <a:t>unionized</a:t>
          </a:r>
          <a:r>
            <a:rPr lang="fr-CA" noProof="0" dirty="0"/>
            <a:t> and SNS staff and the second </a:t>
          </a:r>
          <a:r>
            <a:rPr lang="fr-CA" noProof="0" dirty="0" err="1"/>
            <a:t>is</a:t>
          </a:r>
          <a:r>
            <a:rPr lang="fr-CA" noProof="0" dirty="0"/>
            <a:t> for middle managers and senior managers.
The first system has 17 </a:t>
          </a:r>
          <a:r>
            <a:rPr lang="fr-CA" noProof="0" dirty="0" err="1"/>
            <a:t>sub-factors</a:t>
          </a:r>
          <a:r>
            <a:rPr lang="fr-CA" noProof="0" dirty="0"/>
            <a:t>, </a:t>
          </a:r>
          <a:r>
            <a:rPr lang="fr-CA" noProof="0" dirty="0" err="1"/>
            <a:t>while</a:t>
          </a:r>
          <a:r>
            <a:rPr lang="fr-CA" noProof="0" dirty="0"/>
            <a:t> the system </a:t>
          </a:r>
          <a:r>
            <a:rPr lang="fr-CA" noProof="0" dirty="0" err="1"/>
            <a:t>used</a:t>
          </a:r>
          <a:r>
            <a:rPr lang="fr-CA" noProof="0" dirty="0"/>
            <a:t> for managers has 10 </a:t>
          </a:r>
          <a:r>
            <a:rPr lang="fr-CA" noProof="0" dirty="0" err="1"/>
            <a:t>sub-factors</a:t>
          </a:r>
          <a:r>
            <a:rPr lang="fr-CA" noProof="0" dirty="0"/>
            <a:t>.</a:t>
          </a:r>
          <a:endParaRPr lang="fr-CA" b="1" u="none" noProof="0" dirty="0"/>
        </a:p>
        <a:p>
          <a:pPr>
            <a:buSzPts val="1150"/>
            <a:buFont typeface="Arial" panose="020B0604020202020204" pitchFamily="34" charset="0"/>
            <a:buChar char="-"/>
          </a:pPr>
          <a:endParaRPr lang="fr-CA"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49A63C36-E119-47D7-90F7-D4340A9DBC26}" type="pres">
      <dgm:prSet presAssocID="{71DE8333-29B8-4487-BC18-8558855385D5}" presName="root" presStyleCnt="0">
        <dgm:presLayoutVars>
          <dgm:dir/>
          <dgm:resizeHandles val="exact"/>
        </dgm:presLayoutVars>
      </dgm:prSet>
      <dgm:spPr/>
    </dgm:pt>
    <dgm:pt modelId="{D1421AAA-5AB2-4CD2-B3C4-F886FC51E84E}" type="pres">
      <dgm:prSet presAssocID="{39255068-0BA6-470A-92CE-3016EC4FC05D}" presName="compNode" presStyleCnt="0"/>
      <dgm:spPr/>
    </dgm:pt>
    <dgm:pt modelId="{5D5C9769-A60C-4FF7-9230-881860B7CDEF}" type="pres">
      <dgm:prSet presAssocID="{39255068-0BA6-470A-92CE-3016EC4FC05D}" presName="bgRect" presStyleLbl="bgShp" presStyleIdx="0" presStyleCnt="1"/>
      <dgm:spPr/>
    </dgm:pt>
    <dgm:pt modelId="{75D7F0E7-8C56-4D98-9F68-B266B0ECCB89}" type="pres">
      <dgm:prSet presAssocID="{39255068-0BA6-470A-92CE-3016EC4FC05D}"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ignée de main"/>
        </a:ext>
      </dgm:extLst>
    </dgm:pt>
    <dgm:pt modelId="{0DA96470-C68B-416E-BAD2-2AE420D963CE}" type="pres">
      <dgm:prSet presAssocID="{39255068-0BA6-470A-92CE-3016EC4FC05D}" presName="spaceRect" presStyleCnt="0"/>
      <dgm:spPr/>
    </dgm:pt>
    <dgm:pt modelId="{F3BBE37E-1B56-47BB-B280-089FFC400778}" type="pres">
      <dgm:prSet presAssocID="{39255068-0BA6-470A-92CE-3016EC4FC05D}" presName="parTx" presStyleLbl="revTx" presStyleIdx="0" presStyleCnt="1">
        <dgm:presLayoutVars>
          <dgm:chMax val="0"/>
          <dgm:chPref val="0"/>
        </dgm:presLayoutVars>
      </dgm:prSet>
      <dgm:spPr/>
    </dgm:pt>
  </dgm:ptLst>
  <dgm:cxnLst>
    <dgm:cxn modelId="{39A83CAD-A9FD-8045-9EC0-25012B03D9B7}" type="presOf" srcId="{71DE8333-29B8-4487-BC18-8558855385D5}" destId="{49A63C36-E119-47D7-90F7-D4340A9DBC26}" srcOrd="0" destOrd="0" presId="urn:microsoft.com/office/officeart/2018/2/layout/IconVerticalSolidList"/>
    <dgm:cxn modelId="{7EE99EB3-1955-374F-A0DA-EE74F69CCD68}" type="presOf" srcId="{39255068-0BA6-470A-92CE-3016EC4FC05D}" destId="{F3BBE37E-1B56-47BB-B280-089FFC400778}" srcOrd="0" destOrd="0" presId="urn:microsoft.com/office/officeart/2018/2/layout/IconVerticalSolidList"/>
    <dgm:cxn modelId="{5ADD39B7-AE49-4D9A-A8A3-E95F11B495C8}" srcId="{71DE8333-29B8-4487-BC18-8558855385D5}" destId="{39255068-0BA6-470A-92CE-3016EC4FC05D}" srcOrd="0" destOrd="0" parTransId="{8E97C22F-F9EA-4AFA-AFAD-FF302FA69F8E}" sibTransId="{EA215823-07A2-4E0C-BF3E-7F5629113DFB}"/>
    <dgm:cxn modelId="{53047689-CCEB-994B-B26E-7E8FB9FBA35F}" type="presParOf" srcId="{49A63C36-E119-47D7-90F7-D4340A9DBC26}" destId="{D1421AAA-5AB2-4CD2-B3C4-F886FC51E84E}" srcOrd="0" destOrd="0" presId="urn:microsoft.com/office/officeart/2018/2/layout/IconVerticalSolidList"/>
    <dgm:cxn modelId="{717C1ECD-1718-D140-8B22-EB2594309AAC}" type="presParOf" srcId="{D1421AAA-5AB2-4CD2-B3C4-F886FC51E84E}" destId="{5D5C9769-A60C-4FF7-9230-881860B7CDEF}" srcOrd="0" destOrd="0" presId="urn:microsoft.com/office/officeart/2018/2/layout/IconVerticalSolidList"/>
    <dgm:cxn modelId="{8B9647A2-6E73-0F41-85E8-58DA18E140E0}" type="presParOf" srcId="{D1421AAA-5AB2-4CD2-B3C4-F886FC51E84E}" destId="{75D7F0E7-8C56-4D98-9F68-B266B0ECCB89}" srcOrd="1" destOrd="0" presId="urn:microsoft.com/office/officeart/2018/2/layout/IconVerticalSolidList"/>
    <dgm:cxn modelId="{6C6965F8-D716-C94C-8BA6-3AF87DDF46EE}" type="presParOf" srcId="{D1421AAA-5AB2-4CD2-B3C4-F886FC51E84E}" destId="{0DA96470-C68B-416E-BAD2-2AE420D963CE}" srcOrd="2" destOrd="0" presId="urn:microsoft.com/office/officeart/2018/2/layout/IconVerticalSolidList"/>
    <dgm:cxn modelId="{EDC9FB02-D2C6-6A40-B683-1DEA391F7520}" type="presParOf" srcId="{D1421AAA-5AB2-4CD2-B3C4-F886FC51E84E}" destId="{F3BBE37E-1B56-47BB-B280-089FFC4007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2800" noProof="0" dirty="0"/>
            <a:t>The management </a:t>
          </a:r>
          <a:r>
            <a:rPr lang="fr-CA" sz="2800" noProof="0" dirty="0" err="1"/>
            <a:t>evaluation</a:t>
          </a:r>
          <a:r>
            <a:rPr lang="fr-CA" sz="2800" noProof="0" dirty="0"/>
            <a:t> system </a:t>
          </a:r>
          <a:r>
            <a:rPr lang="fr-CA" sz="2800" noProof="0" dirty="0" err="1"/>
            <a:t>consists</a:t>
          </a:r>
          <a:r>
            <a:rPr lang="fr-CA" sz="2800" noProof="0" dirty="0"/>
            <a:t> of the </a:t>
          </a:r>
          <a:r>
            <a:rPr lang="fr-CA" sz="2800" noProof="0" dirty="0" err="1"/>
            <a:t>following</a:t>
          </a:r>
          <a:r>
            <a:rPr lang="fr-CA" sz="2800" noProof="0" dirty="0"/>
            <a:t> four </a:t>
          </a:r>
          <a:r>
            <a:rPr lang="fr-CA" sz="2800" noProof="0" dirty="0" err="1"/>
            <a:t>factors</a:t>
          </a:r>
          <a:r>
            <a:rPr lang="fr-CA" sz="2800" noProof="0" dirty="0"/>
            <a:t>:
	1. The Nature of </a:t>
          </a:r>
          <a:r>
            <a:rPr lang="fr-CA" sz="2800" noProof="0" dirty="0" err="1"/>
            <a:t>Responsibilities</a:t>
          </a:r>
          <a:r>
            <a:rPr lang="fr-CA" sz="2800" noProof="0" dirty="0"/>
            <a:t>
	2. Qualifications
	3. </a:t>
          </a:r>
          <a:r>
            <a:rPr lang="fr-CA" sz="2800" noProof="0" dirty="0" err="1"/>
            <a:t>Accountability</a:t>
          </a:r>
          <a:r>
            <a:rPr lang="fr-CA" sz="2800" noProof="0" dirty="0"/>
            <a:t>
	4. </a:t>
          </a:r>
          <a:r>
            <a:rPr lang="fr-CA" sz="2800" noProof="0" dirty="0" err="1"/>
            <a:t>Working</a:t>
          </a:r>
          <a:r>
            <a:rPr lang="fr-CA" sz="2800" noProof="0" dirty="0"/>
            <a:t> conditions
 </a:t>
          </a:r>
          <a:r>
            <a:rPr lang="fr-CA" sz="2800" noProof="0" dirty="0" err="1"/>
            <a:t>We'll</a:t>
          </a:r>
          <a:r>
            <a:rPr lang="fr-CA" sz="2800" noProof="0" dirty="0"/>
            <a:t> look at </a:t>
          </a:r>
          <a:r>
            <a:rPr lang="fr-CA" sz="2800" noProof="0" dirty="0" err="1"/>
            <a:t>each</a:t>
          </a:r>
          <a:r>
            <a:rPr lang="fr-CA" sz="2800" noProof="0" dirty="0"/>
            <a:t> of </a:t>
          </a:r>
          <a:r>
            <a:rPr lang="fr-CA" sz="2800" noProof="0" dirty="0" err="1"/>
            <a:t>these</a:t>
          </a:r>
          <a:r>
            <a:rPr lang="fr-CA" sz="2800" noProof="0" dirty="0"/>
            <a:t> </a:t>
          </a:r>
          <a:r>
            <a:rPr lang="fr-CA" sz="2800" noProof="0" dirty="0" err="1"/>
            <a:t>factors</a:t>
          </a:r>
          <a:r>
            <a:rPr lang="fr-CA" sz="2800" noProof="0" dirty="0"/>
            <a:t> </a:t>
          </a:r>
          <a:r>
            <a:rPr lang="fr-CA" sz="2800" noProof="0" dirty="0" err="1"/>
            <a:t>with</a:t>
          </a:r>
          <a:r>
            <a:rPr lang="fr-CA" sz="2800" noProof="0" dirty="0"/>
            <a:t> </a:t>
          </a:r>
          <a:r>
            <a:rPr lang="fr-CA" sz="2800" noProof="0" dirty="0" err="1"/>
            <a:t>their</a:t>
          </a:r>
          <a:r>
            <a:rPr lang="fr-CA" sz="2800" noProof="0" dirty="0"/>
            <a:t> respective </a:t>
          </a:r>
          <a:r>
            <a:rPr lang="fr-CA" sz="2800" noProof="0" dirty="0" err="1"/>
            <a:t>sub-factors</a:t>
          </a:r>
          <a:r>
            <a:rPr lang="fr-CA" sz="2800" noProof="0" dirty="0"/>
            <a:t>.</a:t>
          </a:r>
          <a:endParaRPr lang="fr-CA" sz="28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9255068-0BA6-470A-92CE-3016EC4FC05D}">
      <dgm:prSet/>
      <dgm:spPr/>
      <dgm:t>
        <a:bodyPr/>
        <a:lstStyle/>
        <a:p>
          <a:pPr algn="l">
            <a:buSzPts val="1150"/>
            <a:buFont typeface="Arial" panose="020B0604020202020204" pitchFamily="34" charset="0"/>
            <a:buNone/>
          </a:pPr>
          <a:r>
            <a:rPr lang="fr-CA" u="none" noProof="0" dirty="0" err="1"/>
            <a:t>Three</a:t>
          </a:r>
          <a:r>
            <a:rPr lang="fr-CA" u="none" noProof="0" dirty="0"/>
            <a:t> </a:t>
          </a:r>
          <a:r>
            <a:rPr lang="fr-CA" u="none" noProof="0" dirty="0" err="1"/>
            <a:t>sub-factors</a:t>
          </a:r>
          <a:r>
            <a:rPr lang="fr-CA" u="none" noProof="0" dirty="0"/>
            <a:t> are </a:t>
          </a:r>
          <a:r>
            <a:rPr lang="fr-CA" u="none" noProof="0" dirty="0" err="1"/>
            <a:t>present</a:t>
          </a:r>
          <a:r>
            <a:rPr lang="fr-CA" u="none" noProof="0" dirty="0"/>
            <a:t> in </a:t>
          </a:r>
          <a:r>
            <a:rPr lang="fr-CA" u="none" noProof="0" dirty="0" err="1"/>
            <a:t>this</a:t>
          </a:r>
          <a:r>
            <a:rPr lang="fr-CA" u="none" noProof="0" dirty="0"/>
            <a:t> factor:
A) The </a:t>
          </a:r>
          <a:r>
            <a:rPr lang="fr-CA" u="none" noProof="0" dirty="0" err="1"/>
            <a:t>complexity</a:t>
          </a:r>
          <a:r>
            <a:rPr lang="fr-CA" u="none" noProof="0" dirty="0"/>
            <a:t> of </a:t>
          </a:r>
          <a:r>
            <a:rPr lang="fr-CA" u="none" noProof="0" dirty="0" err="1"/>
            <a:t>decision-making</a:t>
          </a:r>
          <a:r>
            <a:rPr lang="fr-CA" u="none" noProof="0" dirty="0"/>
            <a:t>;
B) Freedom of action;
C) The Impact of </a:t>
          </a:r>
          <a:r>
            <a:rPr lang="fr-CA" u="none" noProof="0" dirty="0" err="1"/>
            <a:t>Decisions</a:t>
          </a:r>
          <a:r>
            <a:rPr lang="fr-CA" u="none" noProof="0" dirty="0"/>
            <a:t>
</a:t>
          </a:r>
          <a:r>
            <a:rPr lang="fr-CA" u="none" noProof="0" dirty="0" err="1"/>
            <a:t>Let's</a:t>
          </a:r>
          <a:r>
            <a:rPr lang="fr-CA" u="none" noProof="0" dirty="0"/>
            <a:t> </a:t>
          </a:r>
          <a:r>
            <a:rPr lang="fr-CA" u="none" noProof="0" dirty="0" err="1"/>
            <a:t>briefly</a:t>
          </a:r>
          <a:r>
            <a:rPr lang="fr-CA" u="none" noProof="0" dirty="0"/>
            <a:t> examine the content of </a:t>
          </a:r>
          <a:r>
            <a:rPr lang="fr-CA" u="none" noProof="0" dirty="0" err="1"/>
            <a:t>each</a:t>
          </a:r>
          <a:r>
            <a:rPr lang="fr-CA" u="none" noProof="0" dirty="0"/>
            <a:t> </a:t>
          </a:r>
          <a:r>
            <a:rPr lang="fr-CA" u="none" noProof="0" dirty="0" err="1"/>
            <a:t>sub</a:t>
          </a:r>
          <a:r>
            <a:rPr lang="fr-CA" u="none" noProof="0" dirty="0"/>
            <a:t>-factor</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2F847FAD-76BA-0E45-9E58-950F4A691C9A}" type="pres">
      <dgm:prSet presAssocID="{71DE8333-29B8-4487-BC18-8558855385D5}" presName="linear" presStyleCnt="0">
        <dgm:presLayoutVars>
          <dgm:animLvl val="lvl"/>
          <dgm:resizeHandles val="exact"/>
        </dgm:presLayoutVars>
      </dgm:prSet>
      <dgm:spPr/>
    </dgm:pt>
    <dgm:pt modelId="{365A3C06-03B2-7743-A5B5-7BC91E5983A4}" type="pres">
      <dgm:prSet presAssocID="{39255068-0BA6-470A-92CE-3016EC4FC05D}" presName="parentText" presStyleLbl="node1" presStyleIdx="0" presStyleCnt="1">
        <dgm:presLayoutVars>
          <dgm:chMax val="0"/>
          <dgm:bulletEnabled val="1"/>
        </dgm:presLayoutVars>
      </dgm:prSet>
      <dgm:spPr/>
    </dgm:pt>
  </dgm:ptLst>
  <dgm:cxnLst>
    <dgm:cxn modelId="{96F7B990-47CB-E340-A6D6-244975113317}" type="presOf" srcId="{71DE8333-29B8-4487-BC18-8558855385D5}" destId="{2F847FAD-76BA-0E45-9E58-950F4A691C9A}" srcOrd="0" destOrd="0" presId="urn:microsoft.com/office/officeart/2005/8/layout/vList2"/>
    <dgm:cxn modelId="{5ADD39B7-AE49-4D9A-A8A3-E95F11B495C8}" srcId="{71DE8333-29B8-4487-BC18-8558855385D5}" destId="{39255068-0BA6-470A-92CE-3016EC4FC05D}" srcOrd="0" destOrd="0" parTransId="{8E97C22F-F9EA-4AFA-AFAD-FF302FA69F8E}" sibTransId="{EA215823-07A2-4E0C-BF3E-7F5629113DFB}"/>
    <dgm:cxn modelId="{8C3E73D1-59A3-C64B-841D-790D0076B194}" type="presOf" srcId="{39255068-0BA6-470A-92CE-3016EC4FC05D}" destId="{365A3C06-03B2-7743-A5B5-7BC91E5983A4}" srcOrd="0" destOrd="0" presId="urn:microsoft.com/office/officeart/2005/8/layout/vList2"/>
    <dgm:cxn modelId="{7071AC7D-CE51-8E4B-8FC2-A8B070727A75}" type="presParOf" srcId="{2F847FAD-76BA-0E45-9E58-950F4A691C9A}" destId="{365A3C06-03B2-7743-A5B5-7BC91E5983A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96FFEE-DCD6-4A79-B02E-23D5269327BD}"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478D83C-0D8B-4458-A147-FF108F9745A1}">
      <dgm:prSet custT="1"/>
      <dgm:spPr/>
      <dgm:t>
        <a:bodyPr/>
        <a:lstStyle/>
        <a:p>
          <a:r>
            <a:rPr lang="fr-CA" sz="1400" dirty="0"/>
            <a:t>This </a:t>
          </a:r>
          <a:r>
            <a:rPr lang="fr-CA" sz="1400" dirty="0" err="1"/>
            <a:t>sub</a:t>
          </a:r>
          <a:r>
            <a:rPr lang="fr-CA" sz="1400" dirty="0"/>
            <a:t>-factor </a:t>
          </a:r>
          <a:r>
            <a:rPr lang="fr-CA" sz="1400" dirty="0" err="1"/>
            <a:t>measures</a:t>
          </a:r>
          <a:r>
            <a:rPr lang="fr-CA" sz="1400" dirty="0"/>
            <a:t> the </a:t>
          </a:r>
          <a:r>
            <a:rPr lang="fr-CA" sz="1400" dirty="0" err="1"/>
            <a:t>degree</a:t>
          </a:r>
          <a:r>
            <a:rPr lang="fr-CA" sz="1400" dirty="0"/>
            <a:t> of </a:t>
          </a:r>
          <a:r>
            <a:rPr lang="fr-CA" sz="1400" dirty="0" err="1"/>
            <a:t>difficulty</a:t>
          </a:r>
          <a:r>
            <a:rPr lang="fr-CA" sz="1400" dirty="0"/>
            <a:t> of the </a:t>
          </a:r>
          <a:r>
            <a:rPr lang="fr-CA" sz="1400" dirty="0" err="1"/>
            <a:t>decisions</a:t>
          </a:r>
          <a:r>
            <a:rPr lang="fr-CA" sz="1400" dirty="0"/>
            <a:t> to </a:t>
          </a:r>
          <a:r>
            <a:rPr lang="fr-CA" sz="1400" dirty="0" err="1"/>
            <a:t>be</a:t>
          </a:r>
          <a:r>
            <a:rPr lang="fr-CA" sz="1400" dirty="0"/>
            <a:t> made, </a:t>
          </a:r>
          <a:r>
            <a:rPr lang="fr-CA" sz="1400" dirty="0" err="1"/>
            <a:t>it</a:t>
          </a:r>
          <a:r>
            <a:rPr lang="fr-CA" sz="1400" dirty="0"/>
            <a:t> </a:t>
          </a:r>
          <a:r>
            <a:rPr lang="fr-CA" sz="1400" dirty="0" err="1"/>
            <a:t>considers</a:t>
          </a:r>
          <a:r>
            <a:rPr lang="fr-CA" sz="1400" dirty="0"/>
            <a:t>:</a:t>
          </a:r>
          <a:endParaRPr lang="en-US" sz="1400" dirty="0"/>
        </a:p>
      </dgm:t>
    </dgm:pt>
    <dgm:pt modelId="{8AE23A3F-9570-409F-8E78-B389D6205382}" type="parTrans" cxnId="{862B6C30-2352-4334-AAE9-54F392DF3013}">
      <dgm:prSet/>
      <dgm:spPr/>
      <dgm:t>
        <a:bodyPr/>
        <a:lstStyle/>
        <a:p>
          <a:endParaRPr lang="en-US"/>
        </a:p>
      </dgm:t>
    </dgm:pt>
    <dgm:pt modelId="{5AE57190-6684-4011-932F-1B7F37FBF0F2}" type="sibTrans" cxnId="{862B6C30-2352-4334-AAE9-54F392DF3013}">
      <dgm:prSet/>
      <dgm:spPr/>
      <dgm:t>
        <a:bodyPr/>
        <a:lstStyle/>
        <a:p>
          <a:endParaRPr lang="en-US"/>
        </a:p>
      </dgm:t>
    </dgm:pt>
    <dgm:pt modelId="{6773EA00-C281-47BE-A2E7-64991C873E71}">
      <dgm:prSet custT="1"/>
      <dgm:spPr/>
      <dgm:t>
        <a:bodyPr/>
        <a:lstStyle/>
        <a:p>
          <a:r>
            <a:rPr lang="fr-CA" sz="1600" dirty="0"/>
            <a:t>The </a:t>
          </a:r>
          <a:r>
            <a:rPr lang="fr-CA" sz="1600" dirty="0" err="1"/>
            <a:t>subject</a:t>
          </a:r>
          <a:r>
            <a:rPr lang="fr-CA" sz="1600" dirty="0"/>
            <a:t> </a:t>
          </a:r>
          <a:r>
            <a:rPr lang="fr-CA" sz="1600" dirty="0" err="1"/>
            <a:t>matter</a:t>
          </a:r>
          <a:r>
            <a:rPr lang="fr-CA" sz="1600" dirty="0"/>
            <a:t> of the </a:t>
          </a:r>
          <a:r>
            <a:rPr lang="fr-CA" sz="1600" dirty="0" err="1"/>
            <a:t>decisions</a:t>
          </a:r>
          <a:r>
            <a:rPr lang="fr-CA" sz="1600" dirty="0"/>
            <a:t>;</a:t>
          </a:r>
          <a:endParaRPr lang="en-US" sz="1600" dirty="0"/>
        </a:p>
      </dgm:t>
    </dgm:pt>
    <dgm:pt modelId="{7FA8E871-EF4B-441D-A2C5-643EC215D60E}" type="parTrans" cxnId="{CA880661-5B11-46C7-B838-77E8CF25DACF}">
      <dgm:prSet/>
      <dgm:spPr/>
      <dgm:t>
        <a:bodyPr/>
        <a:lstStyle/>
        <a:p>
          <a:endParaRPr lang="en-US"/>
        </a:p>
      </dgm:t>
    </dgm:pt>
    <dgm:pt modelId="{E8CAAE98-2297-4877-8C88-67370A249ED5}" type="sibTrans" cxnId="{CA880661-5B11-46C7-B838-77E8CF25DACF}">
      <dgm:prSet/>
      <dgm:spPr/>
      <dgm:t>
        <a:bodyPr/>
        <a:lstStyle/>
        <a:p>
          <a:endParaRPr lang="en-US"/>
        </a:p>
      </dgm:t>
    </dgm:pt>
    <dgm:pt modelId="{F7AAF54D-EEC3-475C-847A-D90B752AFE4E}">
      <dgm:prSet custT="1"/>
      <dgm:spPr/>
      <dgm:t>
        <a:bodyPr/>
        <a:lstStyle/>
        <a:p>
          <a:r>
            <a:rPr lang="fr-CA" sz="1600" dirty="0"/>
            <a:t>The </a:t>
          </a:r>
          <a:r>
            <a:rPr lang="fr-CA" sz="1600" dirty="0" err="1"/>
            <a:t>framework</a:t>
          </a:r>
          <a:r>
            <a:rPr lang="fr-CA" sz="1600" dirty="0"/>
            <a:t> in </a:t>
          </a:r>
          <a:r>
            <a:rPr lang="fr-CA" sz="1600" dirty="0" err="1"/>
            <a:t>which</a:t>
          </a:r>
          <a:r>
            <a:rPr lang="fr-CA" sz="1600" dirty="0"/>
            <a:t> </a:t>
          </a:r>
          <a:r>
            <a:rPr lang="fr-CA" sz="1600" dirty="0" err="1"/>
            <a:t>they</a:t>
          </a:r>
          <a:r>
            <a:rPr lang="fr-CA" sz="1600" dirty="0"/>
            <a:t> </a:t>
          </a:r>
          <a:r>
            <a:rPr lang="fr-CA" sz="1600" dirty="0" err="1"/>
            <a:t>should</a:t>
          </a:r>
          <a:r>
            <a:rPr lang="fr-CA" sz="1600" dirty="0"/>
            <a:t> </a:t>
          </a:r>
          <a:r>
            <a:rPr lang="fr-CA" sz="1600" dirty="0" err="1"/>
            <a:t>be</a:t>
          </a:r>
          <a:r>
            <a:rPr lang="fr-CA" sz="1600" dirty="0"/>
            <a:t> </a:t>
          </a:r>
          <a:r>
            <a:rPr lang="fr-CA" sz="1600" dirty="0" err="1"/>
            <a:t>taken</a:t>
          </a:r>
          <a:r>
            <a:rPr lang="fr-CA" sz="1600" dirty="0"/>
            <a:t>;</a:t>
          </a:r>
          <a:endParaRPr lang="en-US" sz="1600" dirty="0"/>
        </a:p>
      </dgm:t>
    </dgm:pt>
    <dgm:pt modelId="{8A89BD4E-5D4E-48E7-A57D-2F30F40EAC78}" type="parTrans" cxnId="{63B6FA77-E192-4D78-8C8C-E2E3F49175E8}">
      <dgm:prSet/>
      <dgm:spPr/>
      <dgm:t>
        <a:bodyPr/>
        <a:lstStyle/>
        <a:p>
          <a:endParaRPr lang="en-US"/>
        </a:p>
      </dgm:t>
    </dgm:pt>
    <dgm:pt modelId="{BECDD2DA-2A35-4DAE-83BA-95F0B3AD5B5A}" type="sibTrans" cxnId="{63B6FA77-E192-4D78-8C8C-E2E3F49175E8}">
      <dgm:prSet/>
      <dgm:spPr/>
      <dgm:t>
        <a:bodyPr/>
        <a:lstStyle/>
        <a:p>
          <a:endParaRPr lang="en-US"/>
        </a:p>
      </dgm:t>
    </dgm:pt>
    <dgm:pt modelId="{1E8C3230-2340-4ED3-AC8C-C1AF89609D1F}">
      <dgm:prSet custT="1"/>
      <dgm:spPr/>
      <dgm:t>
        <a:bodyPr/>
        <a:lstStyle/>
        <a:p>
          <a:r>
            <a:rPr lang="fr-CA" sz="1600" dirty="0"/>
            <a:t>The </a:t>
          </a:r>
          <a:r>
            <a:rPr lang="fr-CA" sz="1600" dirty="0" err="1"/>
            <a:t>characteristics</a:t>
          </a:r>
          <a:r>
            <a:rPr lang="fr-CA" sz="1600" dirty="0"/>
            <a:t> of the situations;</a:t>
          </a:r>
          <a:endParaRPr lang="en-US" sz="1600" dirty="0"/>
        </a:p>
      </dgm:t>
    </dgm:pt>
    <dgm:pt modelId="{A1B2A5EE-90A9-4D86-A572-D6D2ABBC4CF9}" type="parTrans" cxnId="{23B86E50-81CD-4C0C-A584-186B939B27F6}">
      <dgm:prSet/>
      <dgm:spPr/>
      <dgm:t>
        <a:bodyPr/>
        <a:lstStyle/>
        <a:p>
          <a:endParaRPr lang="en-US"/>
        </a:p>
      </dgm:t>
    </dgm:pt>
    <dgm:pt modelId="{04F4D570-6808-4E4C-AA07-D818FC2D43B8}" type="sibTrans" cxnId="{23B86E50-81CD-4C0C-A584-186B939B27F6}">
      <dgm:prSet/>
      <dgm:spPr/>
      <dgm:t>
        <a:bodyPr/>
        <a:lstStyle/>
        <a:p>
          <a:endParaRPr lang="en-US"/>
        </a:p>
      </dgm:t>
    </dgm:pt>
    <dgm:pt modelId="{CC03D3F4-3003-4F5F-A71F-7591FE79AA16}">
      <dgm:prSet custT="1"/>
      <dgm:spPr/>
      <dgm:t>
        <a:bodyPr/>
        <a:lstStyle/>
        <a:p>
          <a:r>
            <a:rPr lang="fr-CA" sz="1600" dirty="0"/>
            <a:t>The </a:t>
          </a:r>
          <a:r>
            <a:rPr lang="fr-CA" sz="1600" dirty="0" err="1"/>
            <a:t>persons</a:t>
          </a:r>
          <a:r>
            <a:rPr lang="fr-CA" sz="1600" dirty="0"/>
            <a:t> </a:t>
          </a:r>
          <a:r>
            <a:rPr lang="fr-CA" sz="1600" dirty="0" err="1"/>
            <a:t>concerned</a:t>
          </a:r>
          <a:r>
            <a:rPr lang="fr-CA" sz="1600" dirty="0"/>
            <a:t>.</a:t>
          </a:r>
          <a:endParaRPr lang="en-US" sz="1600" dirty="0"/>
        </a:p>
      </dgm:t>
    </dgm:pt>
    <dgm:pt modelId="{5238DDB8-07D8-466A-BF76-056DC2D95710}" type="parTrans" cxnId="{168124C4-1740-41D8-B051-C3812D35CD4C}">
      <dgm:prSet/>
      <dgm:spPr/>
      <dgm:t>
        <a:bodyPr/>
        <a:lstStyle/>
        <a:p>
          <a:endParaRPr lang="en-US"/>
        </a:p>
      </dgm:t>
    </dgm:pt>
    <dgm:pt modelId="{1C2355C6-48B0-4372-B7F4-207C348959B5}" type="sibTrans" cxnId="{168124C4-1740-41D8-B051-C3812D35CD4C}">
      <dgm:prSet/>
      <dgm:spPr/>
      <dgm:t>
        <a:bodyPr/>
        <a:lstStyle/>
        <a:p>
          <a:endParaRPr lang="en-US"/>
        </a:p>
      </dgm:t>
    </dgm:pt>
    <dgm:pt modelId="{620B6BB9-18E1-416B-94D8-91445E93FC8D}">
      <dgm:prSet custT="1"/>
      <dgm:spPr/>
      <dgm:t>
        <a:bodyPr/>
        <a:lstStyle/>
        <a:p>
          <a:r>
            <a:rPr lang="fr-CA" sz="1300" dirty="0"/>
            <a:t>This </a:t>
          </a:r>
          <a:r>
            <a:rPr lang="fr-CA" sz="1300" dirty="0" err="1"/>
            <a:t>sub</a:t>
          </a:r>
          <a:r>
            <a:rPr lang="fr-CA" sz="1300" dirty="0"/>
            <a:t>-factor </a:t>
          </a:r>
          <a:r>
            <a:rPr lang="fr-CA" sz="1300" dirty="0" err="1"/>
            <a:t>is</a:t>
          </a:r>
          <a:r>
            <a:rPr lang="fr-CA" sz="1300" dirty="0"/>
            <a:t> </a:t>
          </a:r>
          <a:r>
            <a:rPr lang="fr-CA" sz="1300" dirty="0" err="1"/>
            <a:t>broken</a:t>
          </a:r>
          <a:r>
            <a:rPr lang="fr-CA" sz="1300" dirty="0"/>
            <a:t> down </a:t>
          </a:r>
          <a:r>
            <a:rPr lang="fr-CA" sz="1300" dirty="0" err="1"/>
            <a:t>into</a:t>
          </a:r>
          <a:r>
            <a:rPr lang="fr-CA" sz="1300" dirty="0"/>
            <a:t> 7 </a:t>
          </a:r>
          <a:r>
            <a:rPr lang="fr-CA" sz="1300" dirty="0" err="1"/>
            <a:t>levels</a:t>
          </a:r>
          <a:r>
            <a:rPr lang="fr-CA" sz="1300" dirty="0"/>
            <a:t> of </a:t>
          </a:r>
          <a:r>
            <a:rPr lang="fr-CA" sz="1300" dirty="0" err="1"/>
            <a:t>measurement</a:t>
          </a:r>
          <a:r>
            <a:rPr lang="fr-CA" sz="1300" dirty="0"/>
            <a:t>. (7 main </a:t>
          </a:r>
          <a:r>
            <a:rPr lang="fr-CA" sz="1300" dirty="0" err="1"/>
            <a:t>levels</a:t>
          </a:r>
          <a:r>
            <a:rPr lang="fr-CA" sz="1300" dirty="0"/>
            <a:t>, </a:t>
          </a:r>
          <a:r>
            <a:rPr lang="fr-CA" sz="1300" dirty="0" err="1"/>
            <a:t>divided</a:t>
          </a:r>
          <a:r>
            <a:rPr lang="fr-CA" sz="1300" dirty="0"/>
            <a:t> </a:t>
          </a:r>
          <a:r>
            <a:rPr lang="fr-CA" sz="1300" dirty="0" err="1"/>
            <a:t>into</a:t>
          </a:r>
          <a:r>
            <a:rPr lang="fr-CA" sz="1300" dirty="0"/>
            <a:t> ABC for </a:t>
          </a:r>
          <a:r>
            <a:rPr lang="fr-CA" sz="1300" dirty="0" err="1"/>
            <a:t>overlaps</a:t>
          </a:r>
          <a:r>
            <a:rPr lang="fr-CA" sz="1300" dirty="0"/>
            <a:t> for a possible 21 </a:t>
          </a:r>
          <a:r>
            <a:rPr lang="fr-CA" sz="1300" dirty="0" err="1"/>
            <a:t>levels</a:t>
          </a:r>
          <a:r>
            <a:rPr lang="fr-CA" sz="1300" dirty="0"/>
            <a:t>)</a:t>
          </a:r>
          <a:endParaRPr lang="en-US" sz="1300" dirty="0"/>
        </a:p>
      </dgm:t>
    </dgm:pt>
    <dgm:pt modelId="{79DFF985-C425-4DB8-921C-FC03951340B2}" type="parTrans" cxnId="{4B98C0A9-62D2-4BA5-9E3A-0E0DB727F494}">
      <dgm:prSet/>
      <dgm:spPr/>
      <dgm:t>
        <a:bodyPr/>
        <a:lstStyle/>
        <a:p>
          <a:endParaRPr lang="en-US"/>
        </a:p>
      </dgm:t>
    </dgm:pt>
    <dgm:pt modelId="{C65CE7D5-2CFE-40BC-B13B-21ACCC9BBD5A}" type="sibTrans" cxnId="{4B98C0A9-62D2-4BA5-9E3A-0E0DB727F494}">
      <dgm:prSet/>
      <dgm:spPr/>
      <dgm:t>
        <a:bodyPr/>
        <a:lstStyle/>
        <a:p>
          <a:endParaRPr lang="en-US"/>
        </a:p>
      </dgm:t>
    </dgm:pt>
    <dgm:pt modelId="{3E3FDA52-C302-41F5-A34A-C2B3430F46FC}">
      <dgm:prSet/>
      <dgm:spPr/>
      <dgm:t>
        <a:bodyPr/>
        <a:lstStyle/>
        <a:p>
          <a:r>
            <a:rPr lang="fr-CA" dirty="0"/>
            <a:t>20% of the points in the </a:t>
          </a:r>
          <a:r>
            <a:rPr lang="fr-CA" dirty="0" err="1"/>
            <a:t>evaluation</a:t>
          </a:r>
          <a:r>
            <a:rPr lang="fr-CA" dirty="0"/>
            <a:t> system are </a:t>
          </a:r>
          <a:r>
            <a:rPr lang="fr-CA" dirty="0" err="1"/>
            <a:t>devoted</a:t>
          </a:r>
          <a:r>
            <a:rPr lang="fr-CA" dirty="0"/>
            <a:t> to </a:t>
          </a:r>
          <a:r>
            <a:rPr lang="fr-CA" dirty="0" err="1"/>
            <a:t>this</a:t>
          </a:r>
          <a:endParaRPr lang="en-US" dirty="0"/>
        </a:p>
      </dgm:t>
    </dgm:pt>
    <dgm:pt modelId="{EDB66FFF-DFF0-4DF8-A7BA-EF06205FE2DC}" type="parTrans" cxnId="{1EB2813C-A989-402A-84B3-D7662A6CAF70}">
      <dgm:prSet/>
      <dgm:spPr/>
      <dgm:t>
        <a:bodyPr/>
        <a:lstStyle/>
        <a:p>
          <a:endParaRPr lang="en-US"/>
        </a:p>
      </dgm:t>
    </dgm:pt>
    <dgm:pt modelId="{A812FD5F-7E1C-4170-8A9D-58EE68259EA7}" type="sibTrans" cxnId="{1EB2813C-A989-402A-84B3-D7662A6CAF70}">
      <dgm:prSet/>
      <dgm:spPr/>
      <dgm:t>
        <a:bodyPr/>
        <a:lstStyle/>
        <a:p>
          <a:endParaRPr lang="en-US"/>
        </a:p>
      </dgm:t>
    </dgm:pt>
    <dgm:pt modelId="{6989B288-FDAD-447D-84CF-3EB127E4A277}">
      <dgm:prSet/>
      <dgm:spPr/>
      <dgm:t>
        <a:bodyPr/>
        <a:lstStyle/>
        <a:p>
          <a:r>
            <a:rPr lang="fr-CA" dirty="0"/>
            <a:t>Middle managers are </a:t>
          </a:r>
          <a:r>
            <a:rPr lang="fr-CA" dirty="0" err="1"/>
            <a:t>most</a:t>
          </a:r>
          <a:r>
            <a:rPr lang="fr-CA" dirty="0"/>
            <a:t> </a:t>
          </a:r>
          <a:r>
            <a:rPr lang="fr-CA" dirty="0" err="1"/>
            <a:t>often</a:t>
          </a:r>
          <a:r>
            <a:rPr lang="fr-CA" dirty="0"/>
            <a:t> </a:t>
          </a:r>
          <a:r>
            <a:rPr lang="fr-CA" dirty="0" err="1"/>
            <a:t>found</a:t>
          </a:r>
          <a:r>
            <a:rPr lang="fr-CA" dirty="0"/>
            <a:t> at </a:t>
          </a:r>
          <a:r>
            <a:rPr lang="fr-CA" dirty="0" err="1"/>
            <a:t>level</a:t>
          </a:r>
          <a:r>
            <a:rPr lang="fr-CA" dirty="0"/>
            <a:t> 2 and 3 and </a:t>
          </a:r>
          <a:r>
            <a:rPr lang="fr-CA" dirty="0" err="1"/>
            <a:t>sometimes</a:t>
          </a:r>
          <a:r>
            <a:rPr lang="fr-CA" dirty="0"/>
            <a:t> at </a:t>
          </a:r>
          <a:r>
            <a:rPr lang="fr-CA" dirty="0" err="1"/>
            <a:t>level</a:t>
          </a:r>
          <a:r>
            <a:rPr lang="fr-CA" dirty="0"/>
            <a:t> 4.</a:t>
          </a:r>
          <a:endParaRPr lang="en-US" dirty="0"/>
        </a:p>
      </dgm:t>
    </dgm:pt>
    <dgm:pt modelId="{461FCD83-20DD-4E61-BB1A-68D96A9D006C}" type="parTrans" cxnId="{500954D0-4561-4D2C-8C1C-655BB28DE6C3}">
      <dgm:prSet/>
      <dgm:spPr/>
      <dgm:t>
        <a:bodyPr/>
        <a:lstStyle/>
        <a:p>
          <a:endParaRPr lang="en-US"/>
        </a:p>
      </dgm:t>
    </dgm:pt>
    <dgm:pt modelId="{8BFDCBE0-D1D6-4434-9AC1-934D09ED826F}" type="sibTrans" cxnId="{500954D0-4561-4D2C-8C1C-655BB28DE6C3}">
      <dgm:prSet/>
      <dgm:spPr/>
      <dgm:t>
        <a:bodyPr/>
        <a:lstStyle/>
        <a:p>
          <a:endParaRPr lang="en-US"/>
        </a:p>
      </dgm:t>
    </dgm:pt>
    <dgm:pt modelId="{12A5C5B1-7385-7A4D-B6AD-D38F17927CE1}" type="pres">
      <dgm:prSet presAssocID="{8996FFEE-DCD6-4A79-B02E-23D5269327BD}" presName="Name0" presStyleCnt="0">
        <dgm:presLayoutVars>
          <dgm:dir/>
          <dgm:resizeHandles val="exact"/>
        </dgm:presLayoutVars>
      </dgm:prSet>
      <dgm:spPr/>
    </dgm:pt>
    <dgm:pt modelId="{9C1E7C71-A495-4F4F-997C-0FAEEE9B51E4}" type="pres">
      <dgm:prSet presAssocID="{2478D83C-0D8B-4458-A147-FF108F9745A1}" presName="node" presStyleLbl="node1" presStyleIdx="0" presStyleCnt="8">
        <dgm:presLayoutVars>
          <dgm:bulletEnabled val="1"/>
        </dgm:presLayoutVars>
      </dgm:prSet>
      <dgm:spPr/>
    </dgm:pt>
    <dgm:pt modelId="{49C7FCC3-6FF5-A84C-BA69-8C297C59D36A}" type="pres">
      <dgm:prSet presAssocID="{5AE57190-6684-4011-932F-1B7F37FBF0F2}" presName="sibTrans" presStyleLbl="sibTrans1D1" presStyleIdx="0" presStyleCnt="7"/>
      <dgm:spPr/>
    </dgm:pt>
    <dgm:pt modelId="{A8316317-AE4E-9A4A-997F-F95A7A594625}" type="pres">
      <dgm:prSet presAssocID="{5AE57190-6684-4011-932F-1B7F37FBF0F2}" presName="connectorText" presStyleLbl="sibTrans1D1" presStyleIdx="0" presStyleCnt="7"/>
      <dgm:spPr/>
    </dgm:pt>
    <dgm:pt modelId="{D574A9C3-4169-BF48-8287-007957C83B72}" type="pres">
      <dgm:prSet presAssocID="{6773EA00-C281-47BE-A2E7-64991C873E71}" presName="node" presStyleLbl="node1" presStyleIdx="1" presStyleCnt="8">
        <dgm:presLayoutVars>
          <dgm:bulletEnabled val="1"/>
        </dgm:presLayoutVars>
      </dgm:prSet>
      <dgm:spPr/>
    </dgm:pt>
    <dgm:pt modelId="{3715451D-AE21-C84E-A741-A4DEF6FE8667}" type="pres">
      <dgm:prSet presAssocID="{E8CAAE98-2297-4877-8C88-67370A249ED5}" presName="sibTrans" presStyleLbl="sibTrans1D1" presStyleIdx="1" presStyleCnt="7"/>
      <dgm:spPr/>
    </dgm:pt>
    <dgm:pt modelId="{FAE294E8-7939-0D41-BCE4-933527BDDC15}" type="pres">
      <dgm:prSet presAssocID="{E8CAAE98-2297-4877-8C88-67370A249ED5}" presName="connectorText" presStyleLbl="sibTrans1D1" presStyleIdx="1" presStyleCnt="7"/>
      <dgm:spPr/>
    </dgm:pt>
    <dgm:pt modelId="{77126E09-BC6A-B841-9539-14B00BCDB49E}" type="pres">
      <dgm:prSet presAssocID="{F7AAF54D-EEC3-475C-847A-D90B752AFE4E}" presName="node" presStyleLbl="node1" presStyleIdx="2" presStyleCnt="8">
        <dgm:presLayoutVars>
          <dgm:bulletEnabled val="1"/>
        </dgm:presLayoutVars>
      </dgm:prSet>
      <dgm:spPr/>
    </dgm:pt>
    <dgm:pt modelId="{88AC28FC-C6DE-AD4F-A78E-77345E68B5D5}" type="pres">
      <dgm:prSet presAssocID="{BECDD2DA-2A35-4DAE-83BA-95F0B3AD5B5A}" presName="sibTrans" presStyleLbl="sibTrans1D1" presStyleIdx="2" presStyleCnt="7"/>
      <dgm:spPr/>
    </dgm:pt>
    <dgm:pt modelId="{3AC5EECE-0D0C-804D-9D07-9573E4F3DB63}" type="pres">
      <dgm:prSet presAssocID="{BECDD2DA-2A35-4DAE-83BA-95F0B3AD5B5A}" presName="connectorText" presStyleLbl="sibTrans1D1" presStyleIdx="2" presStyleCnt="7"/>
      <dgm:spPr/>
    </dgm:pt>
    <dgm:pt modelId="{DE2AD494-B0CD-5F4A-ADC5-B0ECB68E8AD8}" type="pres">
      <dgm:prSet presAssocID="{1E8C3230-2340-4ED3-AC8C-C1AF89609D1F}" presName="node" presStyleLbl="node1" presStyleIdx="3" presStyleCnt="8">
        <dgm:presLayoutVars>
          <dgm:bulletEnabled val="1"/>
        </dgm:presLayoutVars>
      </dgm:prSet>
      <dgm:spPr/>
    </dgm:pt>
    <dgm:pt modelId="{85FAFE4E-A15A-EC47-8ABE-EA8BD3C543DB}" type="pres">
      <dgm:prSet presAssocID="{04F4D570-6808-4E4C-AA07-D818FC2D43B8}" presName="sibTrans" presStyleLbl="sibTrans1D1" presStyleIdx="3" presStyleCnt="7"/>
      <dgm:spPr/>
    </dgm:pt>
    <dgm:pt modelId="{4BC296DB-9685-624C-BC8E-51C0DC115CB8}" type="pres">
      <dgm:prSet presAssocID="{04F4D570-6808-4E4C-AA07-D818FC2D43B8}" presName="connectorText" presStyleLbl="sibTrans1D1" presStyleIdx="3" presStyleCnt="7"/>
      <dgm:spPr/>
    </dgm:pt>
    <dgm:pt modelId="{E14041EC-DBD7-444A-93D0-93EE6911D281}" type="pres">
      <dgm:prSet presAssocID="{CC03D3F4-3003-4F5F-A71F-7591FE79AA16}" presName="node" presStyleLbl="node1" presStyleIdx="4" presStyleCnt="8">
        <dgm:presLayoutVars>
          <dgm:bulletEnabled val="1"/>
        </dgm:presLayoutVars>
      </dgm:prSet>
      <dgm:spPr/>
    </dgm:pt>
    <dgm:pt modelId="{F7302BBB-C102-8148-8FD9-C1D08F7F0A29}" type="pres">
      <dgm:prSet presAssocID="{1C2355C6-48B0-4372-B7F4-207C348959B5}" presName="sibTrans" presStyleLbl="sibTrans1D1" presStyleIdx="4" presStyleCnt="7"/>
      <dgm:spPr/>
    </dgm:pt>
    <dgm:pt modelId="{F3411123-0D9B-4C43-A77D-85320333CA6B}" type="pres">
      <dgm:prSet presAssocID="{1C2355C6-48B0-4372-B7F4-207C348959B5}" presName="connectorText" presStyleLbl="sibTrans1D1" presStyleIdx="4" presStyleCnt="7"/>
      <dgm:spPr/>
    </dgm:pt>
    <dgm:pt modelId="{0243E211-AFF1-AB4D-A22F-54FF449C4DE3}" type="pres">
      <dgm:prSet presAssocID="{620B6BB9-18E1-416B-94D8-91445E93FC8D}" presName="node" presStyleLbl="node1" presStyleIdx="5" presStyleCnt="8">
        <dgm:presLayoutVars>
          <dgm:bulletEnabled val="1"/>
        </dgm:presLayoutVars>
      </dgm:prSet>
      <dgm:spPr/>
    </dgm:pt>
    <dgm:pt modelId="{2396242A-0CFA-F941-B730-B059FCB4CF2C}" type="pres">
      <dgm:prSet presAssocID="{C65CE7D5-2CFE-40BC-B13B-21ACCC9BBD5A}" presName="sibTrans" presStyleLbl="sibTrans1D1" presStyleIdx="5" presStyleCnt="7"/>
      <dgm:spPr/>
    </dgm:pt>
    <dgm:pt modelId="{FC01D716-E89E-2E4F-B406-19C448A36211}" type="pres">
      <dgm:prSet presAssocID="{C65CE7D5-2CFE-40BC-B13B-21ACCC9BBD5A}" presName="connectorText" presStyleLbl="sibTrans1D1" presStyleIdx="5" presStyleCnt="7"/>
      <dgm:spPr/>
    </dgm:pt>
    <dgm:pt modelId="{BF9D5B89-B3D9-7A45-87BD-0F74174F6DB1}" type="pres">
      <dgm:prSet presAssocID="{3E3FDA52-C302-41F5-A34A-C2B3430F46FC}" presName="node" presStyleLbl="node1" presStyleIdx="6" presStyleCnt="8">
        <dgm:presLayoutVars>
          <dgm:bulletEnabled val="1"/>
        </dgm:presLayoutVars>
      </dgm:prSet>
      <dgm:spPr/>
    </dgm:pt>
    <dgm:pt modelId="{2DD35303-8AEC-F047-8F06-6127E454F8B3}" type="pres">
      <dgm:prSet presAssocID="{A812FD5F-7E1C-4170-8A9D-58EE68259EA7}" presName="sibTrans" presStyleLbl="sibTrans1D1" presStyleIdx="6" presStyleCnt="7"/>
      <dgm:spPr/>
    </dgm:pt>
    <dgm:pt modelId="{BF979B98-C934-7A4B-B480-FE5C69610D07}" type="pres">
      <dgm:prSet presAssocID="{A812FD5F-7E1C-4170-8A9D-58EE68259EA7}" presName="connectorText" presStyleLbl="sibTrans1D1" presStyleIdx="6" presStyleCnt="7"/>
      <dgm:spPr/>
    </dgm:pt>
    <dgm:pt modelId="{57BBEABA-6CC1-584E-B21C-127D5F50DFEC}" type="pres">
      <dgm:prSet presAssocID="{6989B288-FDAD-447D-84CF-3EB127E4A277}" presName="node" presStyleLbl="node1" presStyleIdx="7" presStyleCnt="8">
        <dgm:presLayoutVars>
          <dgm:bulletEnabled val="1"/>
        </dgm:presLayoutVars>
      </dgm:prSet>
      <dgm:spPr/>
    </dgm:pt>
  </dgm:ptLst>
  <dgm:cxnLst>
    <dgm:cxn modelId="{30D3C603-3EBE-C842-889D-F26578EBB919}" type="presOf" srcId="{A812FD5F-7E1C-4170-8A9D-58EE68259EA7}" destId="{2DD35303-8AEC-F047-8F06-6127E454F8B3}" srcOrd="0" destOrd="0" presId="urn:microsoft.com/office/officeart/2016/7/layout/RepeatingBendingProcessNew"/>
    <dgm:cxn modelId="{D3E9690B-F467-9843-9A1E-0BFE017ECE87}" type="presOf" srcId="{1E8C3230-2340-4ED3-AC8C-C1AF89609D1F}" destId="{DE2AD494-B0CD-5F4A-ADC5-B0ECB68E8AD8}" srcOrd="0" destOrd="0" presId="urn:microsoft.com/office/officeart/2016/7/layout/RepeatingBendingProcessNew"/>
    <dgm:cxn modelId="{B78BF313-567A-E44C-BF11-68C186CEC8C2}" type="presOf" srcId="{1C2355C6-48B0-4372-B7F4-207C348959B5}" destId="{F7302BBB-C102-8148-8FD9-C1D08F7F0A29}" srcOrd="0" destOrd="0" presId="urn:microsoft.com/office/officeart/2016/7/layout/RepeatingBendingProcessNew"/>
    <dgm:cxn modelId="{B3691014-858D-0C42-9D5F-4153CC43D940}" type="presOf" srcId="{5AE57190-6684-4011-932F-1B7F37FBF0F2}" destId="{49C7FCC3-6FF5-A84C-BA69-8C297C59D36A}" srcOrd="0" destOrd="0" presId="urn:microsoft.com/office/officeart/2016/7/layout/RepeatingBendingProcessNew"/>
    <dgm:cxn modelId="{18526F1B-4825-CB45-A2B0-EF8D09A04931}" type="presOf" srcId="{BECDD2DA-2A35-4DAE-83BA-95F0B3AD5B5A}" destId="{88AC28FC-C6DE-AD4F-A78E-77345E68B5D5}" srcOrd="0" destOrd="0" presId="urn:microsoft.com/office/officeart/2016/7/layout/RepeatingBendingProcessNew"/>
    <dgm:cxn modelId="{90DC551C-D246-DB49-B41E-ABA3275191FC}" type="presOf" srcId="{04F4D570-6808-4E4C-AA07-D818FC2D43B8}" destId="{4BC296DB-9685-624C-BC8E-51C0DC115CB8}" srcOrd="1" destOrd="0" presId="urn:microsoft.com/office/officeart/2016/7/layout/RepeatingBendingProcessNew"/>
    <dgm:cxn modelId="{F765401E-F13C-354E-8388-92AA9BE37E22}" type="presOf" srcId="{620B6BB9-18E1-416B-94D8-91445E93FC8D}" destId="{0243E211-AFF1-AB4D-A22F-54FF449C4DE3}" srcOrd="0" destOrd="0" presId="urn:microsoft.com/office/officeart/2016/7/layout/RepeatingBendingProcessNew"/>
    <dgm:cxn modelId="{D13B9E1F-70D4-BE45-959C-54E4AB0D1C65}" type="presOf" srcId="{E8CAAE98-2297-4877-8C88-67370A249ED5}" destId="{FAE294E8-7939-0D41-BCE4-933527BDDC15}" srcOrd="1" destOrd="0" presId="urn:microsoft.com/office/officeart/2016/7/layout/RepeatingBendingProcessNew"/>
    <dgm:cxn modelId="{862B6C30-2352-4334-AAE9-54F392DF3013}" srcId="{8996FFEE-DCD6-4A79-B02E-23D5269327BD}" destId="{2478D83C-0D8B-4458-A147-FF108F9745A1}" srcOrd="0" destOrd="0" parTransId="{8AE23A3F-9570-409F-8E78-B389D6205382}" sibTransId="{5AE57190-6684-4011-932F-1B7F37FBF0F2}"/>
    <dgm:cxn modelId="{1EB2813C-A989-402A-84B3-D7662A6CAF70}" srcId="{8996FFEE-DCD6-4A79-B02E-23D5269327BD}" destId="{3E3FDA52-C302-41F5-A34A-C2B3430F46FC}" srcOrd="6" destOrd="0" parTransId="{EDB66FFF-DFF0-4DF8-A7BA-EF06205FE2DC}" sibTransId="{A812FD5F-7E1C-4170-8A9D-58EE68259EA7}"/>
    <dgm:cxn modelId="{CA880661-5B11-46C7-B838-77E8CF25DACF}" srcId="{8996FFEE-DCD6-4A79-B02E-23D5269327BD}" destId="{6773EA00-C281-47BE-A2E7-64991C873E71}" srcOrd="1" destOrd="0" parTransId="{7FA8E871-EF4B-441D-A2C5-643EC215D60E}" sibTransId="{E8CAAE98-2297-4877-8C88-67370A249ED5}"/>
    <dgm:cxn modelId="{EED07F4A-64E2-2343-8E31-A15A3FA3FD2F}" type="presOf" srcId="{A812FD5F-7E1C-4170-8A9D-58EE68259EA7}" destId="{BF979B98-C934-7A4B-B480-FE5C69610D07}" srcOrd="1" destOrd="0" presId="urn:microsoft.com/office/officeart/2016/7/layout/RepeatingBendingProcessNew"/>
    <dgm:cxn modelId="{4F0E386F-4C3D-9C40-85CC-BD8C51A4811A}" type="presOf" srcId="{6773EA00-C281-47BE-A2E7-64991C873E71}" destId="{D574A9C3-4169-BF48-8287-007957C83B72}" srcOrd="0" destOrd="0" presId="urn:microsoft.com/office/officeart/2016/7/layout/RepeatingBendingProcessNew"/>
    <dgm:cxn modelId="{E4700E50-E305-844F-9124-433BCA991CA5}" type="presOf" srcId="{C65CE7D5-2CFE-40BC-B13B-21ACCC9BBD5A}" destId="{2396242A-0CFA-F941-B730-B059FCB4CF2C}" srcOrd="0" destOrd="0" presId="urn:microsoft.com/office/officeart/2016/7/layout/RepeatingBendingProcessNew"/>
    <dgm:cxn modelId="{23B86E50-81CD-4C0C-A584-186B939B27F6}" srcId="{8996FFEE-DCD6-4A79-B02E-23D5269327BD}" destId="{1E8C3230-2340-4ED3-AC8C-C1AF89609D1F}" srcOrd="3" destOrd="0" parTransId="{A1B2A5EE-90A9-4D86-A572-D6D2ABBC4CF9}" sibTransId="{04F4D570-6808-4E4C-AA07-D818FC2D43B8}"/>
    <dgm:cxn modelId="{5C49FA70-6255-3944-9CED-AE9FBB8F1566}" type="presOf" srcId="{8996FFEE-DCD6-4A79-B02E-23D5269327BD}" destId="{12A5C5B1-7385-7A4D-B6AD-D38F17927CE1}" srcOrd="0" destOrd="0" presId="urn:microsoft.com/office/officeart/2016/7/layout/RepeatingBendingProcessNew"/>
    <dgm:cxn modelId="{63B6FA77-E192-4D78-8C8C-E2E3F49175E8}" srcId="{8996FFEE-DCD6-4A79-B02E-23D5269327BD}" destId="{F7AAF54D-EEC3-475C-847A-D90B752AFE4E}" srcOrd="2" destOrd="0" parTransId="{8A89BD4E-5D4E-48E7-A57D-2F30F40EAC78}" sibTransId="{BECDD2DA-2A35-4DAE-83BA-95F0B3AD5B5A}"/>
    <dgm:cxn modelId="{80B3458D-36FF-BD4D-BB12-27EFCEFB12A0}" type="presOf" srcId="{6989B288-FDAD-447D-84CF-3EB127E4A277}" destId="{57BBEABA-6CC1-584E-B21C-127D5F50DFEC}" srcOrd="0" destOrd="0" presId="urn:microsoft.com/office/officeart/2016/7/layout/RepeatingBendingProcessNew"/>
    <dgm:cxn modelId="{E6A74E9C-E2CA-E044-B844-818BD35919E8}" type="presOf" srcId="{2478D83C-0D8B-4458-A147-FF108F9745A1}" destId="{9C1E7C71-A495-4F4F-997C-0FAEEE9B51E4}" srcOrd="0" destOrd="0" presId="urn:microsoft.com/office/officeart/2016/7/layout/RepeatingBendingProcessNew"/>
    <dgm:cxn modelId="{4B98C0A9-62D2-4BA5-9E3A-0E0DB727F494}" srcId="{8996FFEE-DCD6-4A79-B02E-23D5269327BD}" destId="{620B6BB9-18E1-416B-94D8-91445E93FC8D}" srcOrd="5" destOrd="0" parTransId="{79DFF985-C425-4DB8-921C-FC03951340B2}" sibTransId="{C65CE7D5-2CFE-40BC-B13B-21ACCC9BBD5A}"/>
    <dgm:cxn modelId="{7CEED4AF-D9C6-314E-A917-29CFBC4488A8}" type="presOf" srcId="{3E3FDA52-C302-41F5-A34A-C2B3430F46FC}" destId="{BF9D5B89-B3D9-7A45-87BD-0F74174F6DB1}" srcOrd="0" destOrd="0" presId="urn:microsoft.com/office/officeart/2016/7/layout/RepeatingBendingProcessNew"/>
    <dgm:cxn modelId="{F56251B8-F382-CE48-AAC2-A8FC0506F71D}" type="presOf" srcId="{1C2355C6-48B0-4372-B7F4-207C348959B5}" destId="{F3411123-0D9B-4C43-A77D-85320333CA6B}" srcOrd="1" destOrd="0" presId="urn:microsoft.com/office/officeart/2016/7/layout/RepeatingBendingProcessNew"/>
    <dgm:cxn modelId="{0E576CB9-3F06-D948-9C3E-431B9266A816}" type="presOf" srcId="{5AE57190-6684-4011-932F-1B7F37FBF0F2}" destId="{A8316317-AE4E-9A4A-997F-F95A7A594625}" srcOrd="1" destOrd="0" presId="urn:microsoft.com/office/officeart/2016/7/layout/RepeatingBendingProcessNew"/>
    <dgm:cxn modelId="{168124C4-1740-41D8-B051-C3812D35CD4C}" srcId="{8996FFEE-DCD6-4A79-B02E-23D5269327BD}" destId="{CC03D3F4-3003-4F5F-A71F-7591FE79AA16}" srcOrd="4" destOrd="0" parTransId="{5238DDB8-07D8-466A-BF76-056DC2D95710}" sibTransId="{1C2355C6-48B0-4372-B7F4-207C348959B5}"/>
    <dgm:cxn modelId="{D5D0BECD-7565-BD4A-8609-22A860115629}" type="presOf" srcId="{BECDD2DA-2A35-4DAE-83BA-95F0B3AD5B5A}" destId="{3AC5EECE-0D0C-804D-9D07-9573E4F3DB63}" srcOrd="1" destOrd="0" presId="urn:microsoft.com/office/officeart/2016/7/layout/RepeatingBendingProcessNew"/>
    <dgm:cxn modelId="{424CE2CF-53A2-4340-A44A-31330BFB01FD}" type="presOf" srcId="{04F4D570-6808-4E4C-AA07-D818FC2D43B8}" destId="{85FAFE4E-A15A-EC47-8ABE-EA8BD3C543DB}" srcOrd="0" destOrd="0" presId="urn:microsoft.com/office/officeart/2016/7/layout/RepeatingBendingProcessNew"/>
    <dgm:cxn modelId="{500954D0-4561-4D2C-8C1C-655BB28DE6C3}" srcId="{8996FFEE-DCD6-4A79-B02E-23D5269327BD}" destId="{6989B288-FDAD-447D-84CF-3EB127E4A277}" srcOrd="7" destOrd="0" parTransId="{461FCD83-20DD-4E61-BB1A-68D96A9D006C}" sibTransId="{8BFDCBE0-D1D6-4434-9AC1-934D09ED826F}"/>
    <dgm:cxn modelId="{495888D5-2BBF-F742-891A-29FB1BEE0535}" type="presOf" srcId="{F7AAF54D-EEC3-475C-847A-D90B752AFE4E}" destId="{77126E09-BC6A-B841-9539-14B00BCDB49E}" srcOrd="0" destOrd="0" presId="urn:microsoft.com/office/officeart/2016/7/layout/RepeatingBendingProcessNew"/>
    <dgm:cxn modelId="{822D8BDF-63BE-4F4E-B856-4F044AAED97D}" type="presOf" srcId="{E8CAAE98-2297-4877-8C88-67370A249ED5}" destId="{3715451D-AE21-C84E-A741-A4DEF6FE8667}" srcOrd="0" destOrd="0" presId="urn:microsoft.com/office/officeart/2016/7/layout/RepeatingBendingProcessNew"/>
    <dgm:cxn modelId="{589092EC-0B38-0A42-B7F7-10F891FB45DB}" type="presOf" srcId="{CC03D3F4-3003-4F5F-A71F-7591FE79AA16}" destId="{E14041EC-DBD7-444A-93D0-93EE6911D281}" srcOrd="0" destOrd="0" presId="urn:microsoft.com/office/officeart/2016/7/layout/RepeatingBendingProcessNew"/>
    <dgm:cxn modelId="{7724F7EF-3969-1F45-BC12-5C04DDDDCA31}" type="presOf" srcId="{C65CE7D5-2CFE-40BC-B13B-21ACCC9BBD5A}" destId="{FC01D716-E89E-2E4F-B406-19C448A36211}" srcOrd="1" destOrd="0" presId="urn:microsoft.com/office/officeart/2016/7/layout/RepeatingBendingProcessNew"/>
    <dgm:cxn modelId="{14C24538-E656-F745-AB18-9B67EB5F09B6}" type="presParOf" srcId="{12A5C5B1-7385-7A4D-B6AD-D38F17927CE1}" destId="{9C1E7C71-A495-4F4F-997C-0FAEEE9B51E4}" srcOrd="0" destOrd="0" presId="urn:microsoft.com/office/officeart/2016/7/layout/RepeatingBendingProcessNew"/>
    <dgm:cxn modelId="{01E38B3D-335D-AD41-B12C-40035D24E238}" type="presParOf" srcId="{12A5C5B1-7385-7A4D-B6AD-D38F17927CE1}" destId="{49C7FCC3-6FF5-A84C-BA69-8C297C59D36A}" srcOrd="1" destOrd="0" presId="urn:microsoft.com/office/officeart/2016/7/layout/RepeatingBendingProcessNew"/>
    <dgm:cxn modelId="{C0D4B063-E38C-E448-B203-12EE133E9B66}" type="presParOf" srcId="{49C7FCC3-6FF5-A84C-BA69-8C297C59D36A}" destId="{A8316317-AE4E-9A4A-997F-F95A7A594625}" srcOrd="0" destOrd="0" presId="urn:microsoft.com/office/officeart/2016/7/layout/RepeatingBendingProcessNew"/>
    <dgm:cxn modelId="{DE8AF730-00DE-BC4E-A7AE-69C308F72363}" type="presParOf" srcId="{12A5C5B1-7385-7A4D-B6AD-D38F17927CE1}" destId="{D574A9C3-4169-BF48-8287-007957C83B72}" srcOrd="2" destOrd="0" presId="urn:microsoft.com/office/officeart/2016/7/layout/RepeatingBendingProcessNew"/>
    <dgm:cxn modelId="{C23EE762-ABED-904D-86B4-E60BCC6A06BE}" type="presParOf" srcId="{12A5C5B1-7385-7A4D-B6AD-D38F17927CE1}" destId="{3715451D-AE21-C84E-A741-A4DEF6FE8667}" srcOrd="3" destOrd="0" presId="urn:microsoft.com/office/officeart/2016/7/layout/RepeatingBendingProcessNew"/>
    <dgm:cxn modelId="{389669AD-FD85-4549-9E3D-9B835FA3C905}" type="presParOf" srcId="{3715451D-AE21-C84E-A741-A4DEF6FE8667}" destId="{FAE294E8-7939-0D41-BCE4-933527BDDC15}" srcOrd="0" destOrd="0" presId="urn:microsoft.com/office/officeart/2016/7/layout/RepeatingBendingProcessNew"/>
    <dgm:cxn modelId="{1D8BCD8C-65E0-9243-9272-3D00CC603B8E}" type="presParOf" srcId="{12A5C5B1-7385-7A4D-B6AD-D38F17927CE1}" destId="{77126E09-BC6A-B841-9539-14B00BCDB49E}" srcOrd="4" destOrd="0" presId="urn:microsoft.com/office/officeart/2016/7/layout/RepeatingBendingProcessNew"/>
    <dgm:cxn modelId="{5EF5BA5E-507C-0148-8243-F051D064D9ED}" type="presParOf" srcId="{12A5C5B1-7385-7A4D-B6AD-D38F17927CE1}" destId="{88AC28FC-C6DE-AD4F-A78E-77345E68B5D5}" srcOrd="5" destOrd="0" presId="urn:microsoft.com/office/officeart/2016/7/layout/RepeatingBendingProcessNew"/>
    <dgm:cxn modelId="{CF64452C-6323-B547-AC1E-83D766790DE3}" type="presParOf" srcId="{88AC28FC-C6DE-AD4F-A78E-77345E68B5D5}" destId="{3AC5EECE-0D0C-804D-9D07-9573E4F3DB63}" srcOrd="0" destOrd="0" presId="urn:microsoft.com/office/officeart/2016/7/layout/RepeatingBendingProcessNew"/>
    <dgm:cxn modelId="{5393F4F6-B164-7344-8E9B-D7D8B08DE937}" type="presParOf" srcId="{12A5C5B1-7385-7A4D-B6AD-D38F17927CE1}" destId="{DE2AD494-B0CD-5F4A-ADC5-B0ECB68E8AD8}" srcOrd="6" destOrd="0" presId="urn:microsoft.com/office/officeart/2016/7/layout/RepeatingBendingProcessNew"/>
    <dgm:cxn modelId="{B9384EDD-A879-6140-9E69-BDAC6A914733}" type="presParOf" srcId="{12A5C5B1-7385-7A4D-B6AD-D38F17927CE1}" destId="{85FAFE4E-A15A-EC47-8ABE-EA8BD3C543DB}" srcOrd="7" destOrd="0" presId="urn:microsoft.com/office/officeart/2016/7/layout/RepeatingBendingProcessNew"/>
    <dgm:cxn modelId="{F2A68E9A-C128-1B43-A4C8-88CDB5BF888A}" type="presParOf" srcId="{85FAFE4E-A15A-EC47-8ABE-EA8BD3C543DB}" destId="{4BC296DB-9685-624C-BC8E-51C0DC115CB8}" srcOrd="0" destOrd="0" presId="urn:microsoft.com/office/officeart/2016/7/layout/RepeatingBendingProcessNew"/>
    <dgm:cxn modelId="{9061F32B-1C44-3646-858A-D68A605B86F2}" type="presParOf" srcId="{12A5C5B1-7385-7A4D-B6AD-D38F17927CE1}" destId="{E14041EC-DBD7-444A-93D0-93EE6911D281}" srcOrd="8" destOrd="0" presId="urn:microsoft.com/office/officeart/2016/7/layout/RepeatingBendingProcessNew"/>
    <dgm:cxn modelId="{8E99D001-3AF8-6C44-8D31-F12F1727865E}" type="presParOf" srcId="{12A5C5B1-7385-7A4D-B6AD-D38F17927CE1}" destId="{F7302BBB-C102-8148-8FD9-C1D08F7F0A29}" srcOrd="9" destOrd="0" presId="urn:microsoft.com/office/officeart/2016/7/layout/RepeatingBendingProcessNew"/>
    <dgm:cxn modelId="{915997E8-ECFE-A54B-9AEC-F346598C91A1}" type="presParOf" srcId="{F7302BBB-C102-8148-8FD9-C1D08F7F0A29}" destId="{F3411123-0D9B-4C43-A77D-85320333CA6B}" srcOrd="0" destOrd="0" presId="urn:microsoft.com/office/officeart/2016/7/layout/RepeatingBendingProcessNew"/>
    <dgm:cxn modelId="{79A9B7EB-FC31-BD46-8260-1845E873E157}" type="presParOf" srcId="{12A5C5B1-7385-7A4D-B6AD-D38F17927CE1}" destId="{0243E211-AFF1-AB4D-A22F-54FF449C4DE3}" srcOrd="10" destOrd="0" presId="urn:microsoft.com/office/officeart/2016/7/layout/RepeatingBendingProcessNew"/>
    <dgm:cxn modelId="{4578D149-4004-434C-B5A6-E358352A3201}" type="presParOf" srcId="{12A5C5B1-7385-7A4D-B6AD-D38F17927CE1}" destId="{2396242A-0CFA-F941-B730-B059FCB4CF2C}" srcOrd="11" destOrd="0" presId="urn:microsoft.com/office/officeart/2016/7/layout/RepeatingBendingProcessNew"/>
    <dgm:cxn modelId="{B4292F51-1B85-A94B-9DF6-65059EEAB391}" type="presParOf" srcId="{2396242A-0CFA-F941-B730-B059FCB4CF2C}" destId="{FC01D716-E89E-2E4F-B406-19C448A36211}" srcOrd="0" destOrd="0" presId="urn:microsoft.com/office/officeart/2016/7/layout/RepeatingBendingProcessNew"/>
    <dgm:cxn modelId="{81B99A0B-9699-154B-89DF-D0B247CA991B}" type="presParOf" srcId="{12A5C5B1-7385-7A4D-B6AD-D38F17927CE1}" destId="{BF9D5B89-B3D9-7A45-87BD-0F74174F6DB1}" srcOrd="12" destOrd="0" presId="urn:microsoft.com/office/officeart/2016/7/layout/RepeatingBendingProcessNew"/>
    <dgm:cxn modelId="{21E75A6C-BCFF-CB48-B6AD-911AFA972A51}" type="presParOf" srcId="{12A5C5B1-7385-7A4D-B6AD-D38F17927CE1}" destId="{2DD35303-8AEC-F047-8F06-6127E454F8B3}" srcOrd="13" destOrd="0" presId="urn:microsoft.com/office/officeart/2016/7/layout/RepeatingBendingProcessNew"/>
    <dgm:cxn modelId="{048727FD-3BEF-CB4B-8576-0BDB7C71AA40}" type="presParOf" srcId="{2DD35303-8AEC-F047-8F06-6127E454F8B3}" destId="{BF979B98-C934-7A4B-B480-FE5C69610D07}" srcOrd="0" destOrd="0" presId="urn:microsoft.com/office/officeart/2016/7/layout/RepeatingBendingProcessNew"/>
    <dgm:cxn modelId="{9ACE984C-3276-B44C-B1D7-2B852DA136F2}" type="presParOf" srcId="{12A5C5B1-7385-7A4D-B6AD-D38F17927CE1}" destId="{57BBEABA-6CC1-584E-B21C-127D5F50DFEC}"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437F48-9EBD-452C-BFD6-0677C446332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393CDA1-BB2C-4E0D-AA27-5EA42757B4E7}">
      <dgm:prSet/>
      <dgm:spPr/>
      <dgm:t>
        <a:bodyPr/>
        <a:lstStyle/>
        <a:p>
          <a:r>
            <a:rPr lang="fr-CA"/>
            <a:t>This sub-factor measures the impact of decisions both inside and outside the organization. It considers:</a:t>
          </a:r>
          <a:endParaRPr lang="en-US"/>
        </a:p>
      </dgm:t>
    </dgm:pt>
    <dgm:pt modelId="{9A4C1070-081C-4962-BB6E-07EDA61ED56B}" type="parTrans" cxnId="{F127A3FE-A1DB-42D8-895C-68C479B02C7C}">
      <dgm:prSet/>
      <dgm:spPr/>
      <dgm:t>
        <a:bodyPr/>
        <a:lstStyle/>
        <a:p>
          <a:endParaRPr lang="en-US"/>
        </a:p>
      </dgm:t>
    </dgm:pt>
    <dgm:pt modelId="{3E18B920-BEA7-46DB-84CA-E99C00A07849}" type="sibTrans" cxnId="{F127A3FE-A1DB-42D8-895C-68C479B02C7C}">
      <dgm:prSet/>
      <dgm:spPr/>
      <dgm:t>
        <a:bodyPr/>
        <a:lstStyle/>
        <a:p>
          <a:endParaRPr lang="en-US"/>
        </a:p>
      </dgm:t>
    </dgm:pt>
    <dgm:pt modelId="{DC52D753-1906-4917-B571-69AB8DA7304B}">
      <dgm:prSet/>
      <dgm:spPr/>
      <dgm:t>
        <a:bodyPr/>
        <a:lstStyle/>
        <a:p>
          <a:r>
            <a:rPr lang="fr-CA" dirty="0"/>
            <a:t>The </a:t>
          </a:r>
          <a:r>
            <a:rPr lang="fr-CA" dirty="0" err="1"/>
            <a:t>subject</a:t>
          </a:r>
          <a:r>
            <a:rPr lang="fr-CA" dirty="0"/>
            <a:t> </a:t>
          </a:r>
          <a:r>
            <a:rPr lang="fr-CA" dirty="0" err="1"/>
            <a:t>matter</a:t>
          </a:r>
          <a:r>
            <a:rPr lang="fr-CA" dirty="0"/>
            <a:t> of the </a:t>
          </a:r>
          <a:r>
            <a:rPr lang="fr-CA" dirty="0" err="1"/>
            <a:t>decisions</a:t>
          </a:r>
          <a:endParaRPr lang="en-US" dirty="0"/>
        </a:p>
      </dgm:t>
    </dgm:pt>
    <dgm:pt modelId="{5A64EC17-A7B2-4215-AF7D-AA0630B94FF1}" type="parTrans" cxnId="{FBCE0D09-FD4D-4050-BAAF-2AC358FA3B25}">
      <dgm:prSet/>
      <dgm:spPr/>
      <dgm:t>
        <a:bodyPr/>
        <a:lstStyle/>
        <a:p>
          <a:endParaRPr lang="en-US"/>
        </a:p>
      </dgm:t>
    </dgm:pt>
    <dgm:pt modelId="{CB1CEAF2-3614-4163-A67F-B089C80197C7}" type="sibTrans" cxnId="{FBCE0D09-FD4D-4050-BAAF-2AC358FA3B25}">
      <dgm:prSet/>
      <dgm:spPr/>
      <dgm:t>
        <a:bodyPr/>
        <a:lstStyle/>
        <a:p>
          <a:endParaRPr lang="en-US"/>
        </a:p>
      </dgm:t>
    </dgm:pt>
    <dgm:pt modelId="{736DB9D9-F38E-464C-A429-56419B1A0343}">
      <dgm:prSet/>
      <dgm:spPr/>
      <dgm:t>
        <a:bodyPr/>
        <a:lstStyle/>
        <a:p>
          <a:r>
            <a:rPr lang="fr-CA" dirty="0"/>
            <a:t>The </a:t>
          </a:r>
          <a:r>
            <a:rPr lang="fr-CA" dirty="0" err="1"/>
            <a:t>repercussions</a:t>
          </a:r>
          <a:r>
            <a:rPr lang="fr-CA" dirty="0"/>
            <a:t> </a:t>
          </a:r>
          <a:r>
            <a:rPr lang="fr-CA" dirty="0" err="1"/>
            <a:t>produced</a:t>
          </a:r>
          <a:endParaRPr lang="en-US" dirty="0"/>
        </a:p>
      </dgm:t>
    </dgm:pt>
    <dgm:pt modelId="{0AB752B5-88B4-4618-9188-CAAD0B56B5F5}" type="parTrans" cxnId="{122B9FB1-8208-4076-B353-F1BD5D2A7183}">
      <dgm:prSet/>
      <dgm:spPr/>
      <dgm:t>
        <a:bodyPr/>
        <a:lstStyle/>
        <a:p>
          <a:endParaRPr lang="en-US"/>
        </a:p>
      </dgm:t>
    </dgm:pt>
    <dgm:pt modelId="{82509236-B5B8-4086-9F57-31CA5BBFD023}" type="sibTrans" cxnId="{122B9FB1-8208-4076-B353-F1BD5D2A7183}">
      <dgm:prSet/>
      <dgm:spPr/>
      <dgm:t>
        <a:bodyPr/>
        <a:lstStyle/>
        <a:p>
          <a:endParaRPr lang="en-US"/>
        </a:p>
      </dgm:t>
    </dgm:pt>
    <dgm:pt modelId="{939D91B6-10DA-446D-8727-1E24FAAC357C}">
      <dgm:prSet/>
      <dgm:spPr/>
      <dgm:t>
        <a:bodyPr/>
        <a:lstStyle/>
        <a:p>
          <a:r>
            <a:rPr lang="fr-CA" dirty="0"/>
            <a:t>The </a:t>
          </a:r>
          <a:r>
            <a:rPr lang="fr-CA" dirty="0" err="1"/>
            <a:t>organizational</a:t>
          </a:r>
          <a:r>
            <a:rPr lang="fr-CA" dirty="0"/>
            <a:t> unit </a:t>
          </a:r>
          <a:r>
            <a:rPr lang="fr-CA" dirty="0" err="1"/>
            <a:t>affected</a:t>
          </a:r>
          <a:r>
            <a:rPr lang="fr-CA" dirty="0"/>
            <a:t>.</a:t>
          </a:r>
          <a:endParaRPr lang="en-US" dirty="0"/>
        </a:p>
      </dgm:t>
    </dgm:pt>
    <dgm:pt modelId="{CA7FFAAB-F74C-494F-8A96-3D4772A75D49}" type="parTrans" cxnId="{B9BF51C3-C2C7-49AC-95DD-2B86E8DE7B03}">
      <dgm:prSet/>
      <dgm:spPr/>
      <dgm:t>
        <a:bodyPr/>
        <a:lstStyle/>
        <a:p>
          <a:endParaRPr lang="en-US"/>
        </a:p>
      </dgm:t>
    </dgm:pt>
    <dgm:pt modelId="{8969B61B-D96E-4A14-96E6-F77823A773EC}" type="sibTrans" cxnId="{B9BF51C3-C2C7-49AC-95DD-2B86E8DE7B03}">
      <dgm:prSet/>
      <dgm:spPr/>
      <dgm:t>
        <a:bodyPr/>
        <a:lstStyle/>
        <a:p>
          <a:endParaRPr lang="en-US"/>
        </a:p>
      </dgm:t>
    </dgm:pt>
    <dgm:pt modelId="{A792B984-98A9-4C84-83A6-D1969FDF0675}">
      <dgm:prSet/>
      <dgm:spPr/>
      <dgm:t>
        <a:bodyPr/>
        <a:lstStyle/>
        <a:p>
          <a:r>
            <a:rPr lang="fr-CA" dirty="0"/>
            <a:t>This </a:t>
          </a:r>
          <a:r>
            <a:rPr lang="fr-CA" dirty="0" err="1"/>
            <a:t>sub</a:t>
          </a:r>
          <a:r>
            <a:rPr lang="fr-CA" dirty="0"/>
            <a:t>-factor </a:t>
          </a:r>
          <a:r>
            <a:rPr lang="fr-CA" dirty="0" err="1"/>
            <a:t>is</a:t>
          </a:r>
          <a:r>
            <a:rPr lang="fr-CA" dirty="0"/>
            <a:t> </a:t>
          </a:r>
          <a:r>
            <a:rPr lang="fr-CA" dirty="0" err="1"/>
            <a:t>broken</a:t>
          </a:r>
          <a:r>
            <a:rPr lang="fr-CA" dirty="0"/>
            <a:t> down </a:t>
          </a:r>
          <a:r>
            <a:rPr lang="fr-CA" dirty="0" err="1"/>
            <a:t>into</a:t>
          </a:r>
          <a:r>
            <a:rPr lang="fr-CA" dirty="0"/>
            <a:t> 5 </a:t>
          </a:r>
          <a:r>
            <a:rPr lang="fr-CA" dirty="0" err="1"/>
            <a:t>levels</a:t>
          </a:r>
          <a:r>
            <a:rPr lang="fr-CA" dirty="0"/>
            <a:t> of </a:t>
          </a:r>
          <a:r>
            <a:rPr lang="fr-CA" dirty="0" err="1"/>
            <a:t>measurement</a:t>
          </a:r>
          <a:r>
            <a:rPr lang="fr-CA" dirty="0"/>
            <a:t>.</a:t>
          </a:r>
          <a:endParaRPr lang="en-US" dirty="0"/>
        </a:p>
      </dgm:t>
    </dgm:pt>
    <dgm:pt modelId="{2CFE97F5-C817-45DD-B9C4-3DAB0A9C27C5}" type="parTrans" cxnId="{5BFF5A6A-7230-481A-ACC4-67E67FE2ADB5}">
      <dgm:prSet/>
      <dgm:spPr/>
      <dgm:t>
        <a:bodyPr/>
        <a:lstStyle/>
        <a:p>
          <a:endParaRPr lang="en-US"/>
        </a:p>
      </dgm:t>
    </dgm:pt>
    <dgm:pt modelId="{D13ED5D0-6FE8-4F13-9BFD-2A731E5FAB79}" type="sibTrans" cxnId="{5BFF5A6A-7230-481A-ACC4-67E67FE2ADB5}">
      <dgm:prSet/>
      <dgm:spPr/>
      <dgm:t>
        <a:bodyPr/>
        <a:lstStyle/>
        <a:p>
          <a:endParaRPr lang="en-US"/>
        </a:p>
      </dgm:t>
    </dgm:pt>
    <dgm:pt modelId="{3F8851F9-0CE8-4ADE-B692-14C0FE492F15}">
      <dgm:prSet/>
      <dgm:spPr/>
      <dgm:t>
        <a:bodyPr/>
        <a:lstStyle/>
        <a:p>
          <a:r>
            <a:rPr lang="fr-CA" dirty="0"/>
            <a:t>6.65% of the points in the system are </a:t>
          </a:r>
          <a:r>
            <a:rPr lang="fr-CA" dirty="0" err="1"/>
            <a:t>devoted</a:t>
          </a:r>
          <a:r>
            <a:rPr lang="fr-CA" dirty="0"/>
            <a:t> to </a:t>
          </a:r>
          <a:r>
            <a:rPr lang="fr-CA" dirty="0" err="1"/>
            <a:t>it</a:t>
          </a:r>
          <a:endParaRPr lang="en-US" dirty="0"/>
        </a:p>
      </dgm:t>
    </dgm:pt>
    <dgm:pt modelId="{2851D79E-E894-4E8D-A059-3CB4DE0119F4}" type="parTrans" cxnId="{C89378E3-B99F-4EEE-AE53-B4204FB0FF36}">
      <dgm:prSet/>
      <dgm:spPr/>
      <dgm:t>
        <a:bodyPr/>
        <a:lstStyle/>
        <a:p>
          <a:endParaRPr lang="en-US"/>
        </a:p>
      </dgm:t>
    </dgm:pt>
    <dgm:pt modelId="{0393B527-5766-42D2-83B7-D11FEFC99E92}" type="sibTrans" cxnId="{C89378E3-B99F-4EEE-AE53-B4204FB0FF36}">
      <dgm:prSet/>
      <dgm:spPr/>
      <dgm:t>
        <a:bodyPr/>
        <a:lstStyle/>
        <a:p>
          <a:endParaRPr lang="en-US"/>
        </a:p>
      </dgm:t>
    </dgm:pt>
    <dgm:pt modelId="{17182D88-D103-E740-A4B8-88B4A0EE791C}" type="pres">
      <dgm:prSet presAssocID="{C6437F48-9EBD-452C-BFD6-0677C4463324}" presName="linear" presStyleCnt="0">
        <dgm:presLayoutVars>
          <dgm:animLvl val="lvl"/>
          <dgm:resizeHandles val="exact"/>
        </dgm:presLayoutVars>
      </dgm:prSet>
      <dgm:spPr/>
    </dgm:pt>
    <dgm:pt modelId="{CA466C63-05A0-764E-8A0B-AE21E2B07E16}" type="pres">
      <dgm:prSet presAssocID="{0393CDA1-BB2C-4E0D-AA27-5EA42757B4E7}" presName="parentText" presStyleLbl="node1" presStyleIdx="0" presStyleCnt="6">
        <dgm:presLayoutVars>
          <dgm:chMax val="0"/>
          <dgm:bulletEnabled val="1"/>
        </dgm:presLayoutVars>
      </dgm:prSet>
      <dgm:spPr/>
    </dgm:pt>
    <dgm:pt modelId="{87EB6C33-7812-7749-ACE7-37F6AB2FABA3}" type="pres">
      <dgm:prSet presAssocID="{3E18B920-BEA7-46DB-84CA-E99C00A07849}" presName="spacer" presStyleCnt="0"/>
      <dgm:spPr/>
    </dgm:pt>
    <dgm:pt modelId="{9EDF153F-5160-2E4F-974F-F93CBC40B190}" type="pres">
      <dgm:prSet presAssocID="{DC52D753-1906-4917-B571-69AB8DA7304B}" presName="parentText" presStyleLbl="node1" presStyleIdx="1" presStyleCnt="6">
        <dgm:presLayoutVars>
          <dgm:chMax val="0"/>
          <dgm:bulletEnabled val="1"/>
        </dgm:presLayoutVars>
      </dgm:prSet>
      <dgm:spPr/>
    </dgm:pt>
    <dgm:pt modelId="{C62C6514-7215-B74A-ADA8-45BD748D8F1F}" type="pres">
      <dgm:prSet presAssocID="{CB1CEAF2-3614-4163-A67F-B089C80197C7}" presName="spacer" presStyleCnt="0"/>
      <dgm:spPr/>
    </dgm:pt>
    <dgm:pt modelId="{1D4E062A-BC56-EB4B-8CF5-E9CCFD069C25}" type="pres">
      <dgm:prSet presAssocID="{736DB9D9-F38E-464C-A429-56419B1A0343}" presName="parentText" presStyleLbl="node1" presStyleIdx="2" presStyleCnt="6">
        <dgm:presLayoutVars>
          <dgm:chMax val="0"/>
          <dgm:bulletEnabled val="1"/>
        </dgm:presLayoutVars>
      </dgm:prSet>
      <dgm:spPr/>
    </dgm:pt>
    <dgm:pt modelId="{8497916D-8704-A840-819B-3E5738BF1BDD}" type="pres">
      <dgm:prSet presAssocID="{82509236-B5B8-4086-9F57-31CA5BBFD023}" presName="spacer" presStyleCnt="0"/>
      <dgm:spPr/>
    </dgm:pt>
    <dgm:pt modelId="{021B4CCB-A0AF-1C42-B2AC-14E3B9875FD6}" type="pres">
      <dgm:prSet presAssocID="{939D91B6-10DA-446D-8727-1E24FAAC357C}" presName="parentText" presStyleLbl="node1" presStyleIdx="3" presStyleCnt="6">
        <dgm:presLayoutVars>
          <dgm:chMax val="0"/>
          <dgm:bulletEnabled val="1"/>
        </dgm:presLayoutVars>
      </dgm:prSet>
      <dgm:spPr/>
    </dgm:pt>
    <dgm:pt modelId="{CC2BC87F-F8D6-5249-9336-0670D89CC305}" type="pres">
      <dgm:prSet presAssocID="{8969B61B-D96E-4A14-96E6-F77823A773EC}" presName="spacer" presStyleCnt="0"/>
      <dgm:spPr/>
    </dgm:pt>
    <dgm:pt modelId="{13789E28-E226-8942-8FC2-B1FA8B12280E}" type="pres">
      <dgm:prSet presAssocID="{A792B984-98A9-4C84-83A6-D1969FDF0675}" presName="parentText" presStyleLbl="node1" presStyleIdx="4" presStyleCnt="6">
        <dgm:presLayoutVars>
          <dgm:chMax val="0"/>
          <dgm:bulletEnabled val="1"/>
        </dgm:presLayoutVars>
      </dgm:prSet>
      <dgm:spPr/>
    </dgm:pt>
    <dgm:pt modelId="{87CDFBE3-623C-2949-97A7-FB114F9F6EA1}" type="pres">
      <dgm:prSet presAssocID="{D13ED5D0-6FE8-4F13-9BFD-2A731E5FAB79}" presName="spacer" presStyleCnt="0"/>
      <dgm:spPr/>
    </dgm:pt>
    <dgm:pt modelId="{1D5E21BD-FCB6-ED4C-A969-21F8D9ECD240}" type="pres">
      <dgm:prSet presAssocID="{3F8851F9-0CE8-4ADE-B692-14C0FE492F15}" presName="parentText" presStyleLbl="node1" presStyleIdx="5" presStyleCnt="6">
        <dgm:presLayoutVars>
          <dgm:chMax val="0"/>
          <dgm:bulletEnabled val="1"/>
        </dgm:presLayoutVars>
      </dgm:prSet>
      <dgm:spPr/>
    </dgm:pt>
  </dgm:ptLst>
  <dgm:cxnLst>
    <dgm:cxn modelId="{FBCE0D09-FD4D-4050-BAAF-2AC358FA3B25}" srcId="{C6437F48-9EBD-452C-BFD6-0677C4463324}" destId="{DC52D753-1906-4917-B571-69AB8DA7304B}" srcOrd="1" destOrd="0" parTransId="{5A64EC17-A7B2-4215-AF7D-AA0630B94FF1}" sibTransId="{CB1CEAF2-3614-4163-A67F-B089C80197C7}"/>
    <dgm:cxn modelId="{4E3ECF48-F4D6-184C-8B73-D7BE987618D6}" type="presOf" srcId="{DC52D753-1906-4917-B571-69AB8DA7304B}" destId="{9EDF153F-5160-2E4F-974F-F93CBC40B190}" srcOrd="0" destOrd="0" presId="urn:microsoft.com/office/officeart/2005/8/layout/vList2"/>
    <dgm:cxn modelId="{5BFF5A6A-7230-481A-ACC4-67E67FE2ADB5}" srcId="{C6437F48-9EBD-452C-BFD6-0677C4463324}" destId="{A792B984-98A9-4C84-83A6-D1969FDF0675}" srcOrd="4" destOrd="0" parTransId="{2CFE97F5-C817-45DD-B9C4-3DAB0A9C27C5}" sibTransId="{D13ED5D0-6FE8-4F13-9BFD-2A731E5FAB79}"/>
    <dgm:cxn modelId="{20876352-B6F7-6548-81E1-8EFB81C8A5E1}" type="presOf" srcId="{C6437F48-9EBD-452C-BFD6-0677C4463324}" destId="{17182D88-D103-E740-A4B8-88B4A0EE791C}" srcOrd="0" destOrd="0" presId="urn:microsoft.com/office/officeart/2005/8/layout/vList2"/>
    <dgm:cxn modelId="{7F9A428E-06AE-F64F-BE7E-315A7896FDAF}" type="presOf" srcId="{939D91B6-10DA-446D-8727-1E24FAAC357C}" destId="{021B4CCB-A0AF-1C42-B2AC-14E3B9875FD6}" srcOrd="0" destOrd="0" presId="urn:microsoft.com/office/officeart/2005/8/layout/vList2"/>
    <dgm:cxn modelId="{1596599C-029B-3143-9FDD-27AEDAC3909C}" type="presOf" srcId="{736DB9D9-F38E-464C-A429-56419B1A0343}" destId="{1D4E062A-BC56-EB4B-8CF5-E9CCFD069C25}" srcOrd="0" destOrd="0" presId="urn:microsoft.com/office/officeart/2005/8/layout/vList2"/>
    <dgm:cxn modelId="{E51BD6AE-4325-FB41-8193-944C92EDAB48}" type="presOf" srcId="{3F8851F9-0CE8-4ADE-B692-14C0FE492F15}" destId="{1D5E21BD-FCB6-ED4C-A969-21F8D9ECD240}" srcOrd="0" destOrd="0" presId="urn:microsoft.com/office/officeart/2005/8/layout/vList2"/>
    <dgm:cxn modelId="{122B9FB1-8208-4076-B353-F1BD5D2A7183}" srcId="{C6437F48-9EBD-452C-BFD6-0677C4463324}" destId="{736DB9D9-F38E-464C-A429-56419B1A0343}" srcOrd="2" destOrd="0" parTransId="{0AB752B5-88B4-4618-9188-CAAD0B56B5F5}" sibTransId="{82509236-B5B8-4086-9F57-31CA5BBFD023}"/>
    <dgm:cxn modelId="{B9BF51C3-C2C7-49AC-95DD-2B86E8DE7B03}" srcId="{C6437F48-9EBD-452C-BFD6-0677C4463324}" destId="{939D91B6-10DA-446D-8727-1E24FAAC357C}" srcOrd="3" destOrd="0" parTransId="{CA7FFAAB-F74C-494F-8A96-3D4772A75D49}" sibTransId="{8969B61B-D96E-4A14-96E6-F77823A773EC}"/>
    <dgm:cxn modelId="{9B1532CE-9CA8-B84F-A8DE-4EBE7172C95B}" type="presOf" srcId="{0393CDA1-BB2C-4E0D-AA27-5EA42757B4E7}" destId="{CA466C63-05A0-764E-8A0B-AE21E2B07E16}" srcOrd="0" destOrd="0" presId="urn:microsoft.com/office/officeart/2005/8/layout/vList2"/>
    <dgm:cxn modelId="{7EA96BD0-530C-BB4E-BA63-17A17A870AA9}" type="presOf" srcId="{A792B984-98A9-4C84-83A6-D1969FDF0675}" destId="{13789E28-E226-8942-8FC2-B1FA8B12280E}" srcOrd="0" destOrd="0" presId="urn:microsoft.com/office/officeart/2005/8/layout/vList2"/>
    <dgm:cxn modelId="{C89378E3-B99F-4EEE-AE53-B4204FB0FF36}" srcId="{C6437F48-9EBD-452C-BFD6-0677C4463324}" destId="{3F8851F9-0CE8-4ADE-B692-14C0FE492F15}" srcOrd="5" destOrd="0" parTransId="{2851D79E-E894-4E8D-A059-3CB4DE0119F4}" sibTransId="{0393B527-5766-42D2-83B7-D11FEFC99E92}"/>
    <dgm:cxn modelId="{F127A3FE-A1DB-42D8-895C-68C479B02C7C}" srcId="{C6437F48-9EBD-452C-BFD6-0677C4463324}" destId="{0393CDA1-BB2C-4E0D-AA27-5EA42757B4E7}" srcOrd="0" destOrd="0" parTransId="{9A4C1070-081C-4962-BB6E-07EDA61ED56B}" sibTransId="{3E18B920-BEA7-46DB-84CA-E99C00A07849}"/>
    <dgm:cxn modelId="{A649AB90-0D4F-5F43-B195-3F4A12D737F8}" type="presParOf" srcId="{17182D88-D103-E740-A4B8-88B4A0EE791C}" destId="{CA466C63-05A0-764E-8A0B-AE21E2B07E16}" srcOrd="0" destOrd="0" presId="urn:microsoft.com/office/officeart/2005/8/layout/vList2"/>
    <dgm:cxn modelId="{571FD834-CF94-A945-901E-F53D5BC669A2}" type="presParOf" srcId="{17182D88-D103-E740-A4B8-88B4A0EE791C}" destId="{87EB6C33-7812-7749-ACE7-37F6AB2FABA3}" srcOrd="1" destOrd="0" presId="urn:microsoft.com/office/officeart/2005/8/layout/vList2"/>
    <dgm:cxn modelId="{AFA2953D-9B2B-1642-8C94-5229039824B6}" type="presParOf" srcId="{17182D88-D103-E740-A4B8-88B4A0EE791C}" destId="{9EDF153F-5160-2E4F-974F-F93CBC40B190}" srcOrd="2" destOrd="0" presId="urn:microsoft.com/office/officeart/2005/8/layout/vList2"/>
    <dgm:cxn modelId="{801FCA52-FD23-9E43-A7BF-EE67DD574D97}" type="presParOf" srcId="{17182D88-D103-E740-A4B8-88B4A0EE791C}" destId="{C62C6514-7215-B74A-ADA8-45BD748D8F1F}" srcOrd="3" destOrd="0" presId="urn:microsoft.com/office/officeart/2005/8/layout/vList2"/>
    <dgm:cxn modelId="{4F4EF142-793F-304D-9055-627BD4794566}" type="presParOf" srcId="{17182D88-D103-E740-A4B8-88B4A0EE791C}" destId="{1D4E062A-BC56-EB4B-8CF5-E9CCFD069C25}" srcOrd="4" destOrd="0" presId="urn:microsoft.com/office/officeart/2005/8/layout/vList2"/>
    <dgm:cxn modelId="{2C300471-7815-D843-A4AD-87CC846F54F3}" type="presParOf" srcId="{17182D88-D103-E740-A4B8-88B4A0EE791C}" destId="{8497916D-8704-A840-819B-3E5738BF1BDD}" srcOrd="5" destOrd="0" presId="urn:microsoft.com/office/officeart/2005/8/layout/vList2"/>
    <dgm:cxn modelId="{BB5AB367-E5D2-074E-A099-AF6B9BEA884D}" type="presParOf" srcId="{17182D88-D103-E740-A4B8-88B4A0EE791C}" destId="{021B4CCB-A0AF-1C42-B2AC-14E3B9875FD6}" srcOrd="6" destOrd="0" presId="urn:microsoft.com/office/officeart/2005/8/layout/vList2"/>
    <dgm:cxn modelId="{F7930986-E607-AA49-BAB8-57401E3A5AB4}" type="presParOf" srcId="{17182D88-D103-E740-A4B8-88B4A0EE791C}" destId="{CC2BC87F-F8D6-5249-9336-0670D89CC305}" srcOrd="7" destOrd="0" presId="urn:microsoft.com/office/officeart/2005/8/layout/vList2"/>
    <dgm:cxn modelId="{36740176-BDCB-6F41-970B-24752F1CC51D}" type="presParOf" srcId="{17182D88-D103-E740-A4B8-88B4A0EE791C}" destId="{13789E28-E226-8942-8FC2-B1FA8B12280E}" srcOrd="8" destOrd="0" presId="urn:microsoft.com/office/officeart/2005/8/layout/vList2"/>
    <dgm:cxn modelId="{0AED7842-6D0A-AE40-BCE0-96A45AACE691}" type="presParOf" srcId="{17182D88-D103-E740-A4B8-88B4A0EE791C}" destId="{87CDFBE3-623C-2949-97A7-FB114F9F6EA1}" srcOrd="9" destOrd="0" presId="urn:microsoft.com/office/officeart/2005/8/layout/vList2"/>
    <dgm:cxn modelId="{81A520A5-3258-4C47-8392-611AD67E9810}" type="presParOf" srcId="{17182D88-D103-E740-A4B8-88B4A0EE791C}" destId="{1D5E21BD-FCB6-ED4C-A969-21F8D9ECD24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39255068-0BA6-470A-92CE-3016EC4FC05D}">
      <dgm:prSet/>
      <dgm:spPr/>
      <dgm:t>
        <a:bodyPr/>
        <a:lstStyle/>
        <a:p>
          <a:pPr algn="l">
            <a:buSzPts val="1150"/>
            <a:buFont typeface="Arial" panose="020B0604020202020204" pitchFamily="34" charset="0"/>
            <a:buNone/>
          </a:pPr>
          <a:r>
            <a:rPr lang="fr-CA" u="none" noProof="0" dirty="0" err="1"/>
            <a:t>Two</a:t>
          </a:r>
          <a:r>
            <a:rPr lang="fr-CA" u="none" noProof="0" dirty="0"/>
            <a:t> </a:t>
          </a:r>
          <a:r>
            <a:rPr lang="fr-CA" u="none" noProof="0" dirty="0" err="1"/>
            <a:t>sub-factors</a:t>
          </a:r>
          <a:r>
            <a:rPr lang="fr-CA" u="none" noProof="0" dirty="0"/>
            <a:t> are </a:t>
          </a:r>
          <a:r>
            <a:rPr lang="fr-CA" u="none" noProof="0" dirty="0" err="1"/>
            <a:t>present</a:t>
          </a:r>
          <a:r>
            <a:rPr lang="fr-CA" u="none" noProof="0" dirty="0"/>
            <a:t> in </a:t>
          </a:r>
          <a:r>
            <a:rPr lang="fr-CA" u="none" noProof="0" dirty="0" err="1"/>
            <a:t>this</a:t>
          </a:r>
          <a:r>
            <a:rPr lang="fr-CA" u="none" noProof="0" dirty="0"/>
            <a:t> factor:
A) Academic </a:t>
          </a:r>
          <a:r>
            <a:rPr lang="fr-CA" u="none" noProof="0" dirty="0" err="1"/>
            <a:t>knowledge</a:t>
          </a:r>
          <a:r>
            <a:rPr lang="fr-CA" u="none" noProof="0" dirty="0"/>
            <a:t>;
(B) </a:t>
          </a:r>
          <a:r>
            <a:rPr lang="fr-CA" u="none" noProof="0" dirty="0" err="1"/>
            <a:t>Practical</a:t>
          </a:r>
          <a:r>
            <a:rPr lang="fr-CA" u="none" noProof="0" dirty="0"/>
            <a:t> </a:t>
          </a:r>
          <a:r>
            <a:rPr lang="fr-CA" u="none" noProof="0" dirty="0" err="1"/>
            <a:t>knowledge</a:t>
          </a:r>
          <a:r>
            <a:rPr lang="fr-CA" u="none" noProof="0" dirty="0"/>
            <a:t>;
</a:t>
          </a:r>
          <a:r>
            <a:rPr lang="fr-CA" u="none" noProof="0" dirty="0" err="1"/>
            <a:t>Let's</a:t>
          </a:r>
          <a:r>
            <a:rPr lang="fr-CA" u="none" noProof="0" dirty="0"/>
            <a:t> </a:t>
          </a:r>
          <a:r>
            <a:rPr lang="fr-CA" u="none" noProof="0" dirty="0" err="1"/>
            <a:t>briefly</a:t>
          </a:r>
          <a:r>
            <a:rPr lang="fr-CA" u="none" noProof="0" dirty="0"/>
            <a:t> examine the content of </a:t>
          </a:r>
          <a:r>
            <a:rPr lang="fr-CA" u="none" noProof="0" dirty="0" err="1"/>
            <a:t>each</a:t>
          </a:r>
          <a:r>
            <a:rPr lang="fr-CA" u="none" noProof="0" dirty="0"/>
            <a:t> </a:t>
          </a:r>
          <a:r>
            <a:rPr lang="fr-CA" u="none" noProof="0" dirty="0" err="1"/>
            <a:t>sub</a:t>
          </a:r>
          <a:r>
            <a:rPr lang="fr-CA" u="none" noProof="0" dirty="0"/>
            <a:t>-factor</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9AB11206-A800-4248-88D0-29CDC7F43468}" type="pres">
      <dgm:prSet presAssocID="{71DE8333-29B8-4487-BC18-8558855385D5}" presName="diagram" presStyleCnt="0">
        <dgm:presLayoutVars>
          <dgm:dir/>
          <dgm:resizeHandles val="exact"/>
        </dgm:presLayoutVars>
      </dgm:prSet>
      <dgm:spPr/>
    </dgm:pt>
    <dgm:pt modelId="{3A8A6EBD-68C4-E24C-AF05-B70B1C0D9444}" type="pres">
      <dgm:prSet presAssocID="{39255068-0BA6-470A-92CE-3016EC4FC05D}" presName="node" presStyleLbl="node1" presStyleIdx="0" presStyleCnt="1">
        <dgm:presLayoutVars>
          <dgm:bulletEnabled val="1"/>
        </dgm:presLayoutVars>
      </dgm:prSet>
      <dgm:spPr/>
    </dgm:pt>
  </dgm:ptLst>
  <dgm:cxnLst>
    <dgm:cxn modelId="{05D3AF5D-A4F0-7349-9EB4-1CA5F2F74C98}" type="presOf" srcId="{71DE8333-29B8-4487-BC18-8558855385D5}" destId="{9AB11206-A800-4248-88D0-29CDC7F43468}"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CCA946CE-B203-DC49-8ECE-20C0B6A503FE}" type="presOf" srcId="{39255068-0BA6-470A-92CE-3016EC4FC05D}" destId="{3A8A6EBD-68C4-E24C-AF05-B70B1C0D9444}" srcOrd="0" destOrd="0" presId="urn:microsoft.com/office/officeart/2005/8/layout/default"/>
    <dgm:cxn modelId="{6C7AED63-9A3D-0C48-B23B-C8503546878F}" type="presParOf" srcId="{9AB11206-A800-4248-88D0-29CDC7F43468}" destId="{3A8A6EBD-68C4-E24C-AF05-B70B1C0D9444}" srcOrd="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D2AAFD-E729-4A1F-8C80-A61A5657D19E}" type="doc">
      <dgm:prSet loTypeId="urn:microsoft.com/office/officeart/2016/7/layout/LinearBlockProcessNumbered" loCatId="process" qsTypeId="urn:microsoft.com/office/officeart/2005/8/quickstyle/simple5" qsCatId="simple" csTypeId="urn:microsoft.com/office/officeart/2005/8/colors/colorful5" csCatId="colorful" phldr="1"/>
      <dgm:spPr/>
      <dgm:t>
        <a:bodyPr/>
        <a:lstStyle/>
        <a:p>
          <a:endParaRPr lang="en-US"/>
        </a:p>
      </dgm:t>
    </dgm:pt>
    <dgm:pt modelId="{C162D242-1DE8-474C-8B8A-F6C1E21DA6DF}">
      <dgm:prSet custT="1"/>
      <dgm:spPr/>
      <dgm:t>
        <a:bodyPr/>
        <a:lstStyle/>
        <a:p>
          <a:r>
            <a:rPr lang="fr-CA" sz="1500" dirty="0"/>
            <a:t>This </a:t>
          </a:r>
          <a:r>
            <a:rPr lang="fr-CA" sz="1500" dirty="0" err="1"/>
            <a:t>sub</a:t>
          </a:r>
          <a:r>
            <a:rPr lang="fr-CA" sz="1500" dirty="0"/>
            <a:t>-factor </a:t>
          </a:r>
          <a:r>
            <a:rPr lang="fr-CA" sz="1500" dirty="0" err="1"/>
            <a:t>measures</a:t>
          </a:r>
          <a:r>
            <a:rPr lang="fr-CA" sz="1500" dirty="0"/>
            <a:t> the accumulation of </a:t>
          </a:r>
          <a:r>
            <a:rPr lang="fr-CA" sz="1500" dirty="0" err="1"/>
            <a:t>practical</a:t>
          </a:r>
          <a:r>
            <a:rPr lang="fr-CA" sz="1500" dirty="0"/>
            <a:t> management </a:t>
          </a:r>
          <a:r>
            <a:rPr lang="fr-CA" sz="1500" dirty="0" err="1"/>
            <a:t>work</a:t>
          </a:r>
          <a:r>
            <a:rPr lang="fr-CA" sz="1500" dirty="0"/>
            <a:t> </a:t>
          </a:r>
          <a:r>
            <a:rPr lang="fr-CA" sz="1500" dirty="0" err="1"/>
            <a:t>experience</a:t>
          </a:r>
          <a:r>
            <a:rPr lang="fr-CA" sz="1500" dirty="0"/>
            <a:t> </a:t>
          </a:r>
          <a:r>
            <a:rPr lang="fr-CA" sz="1500" dirty="0" err="1"/>
            <a:t>that</a:t>
          </a:r>
          <a:r>
            <a:rPr lang="fr-CA" sz="1500" dirty="0"/>
            <a:t> has made </a:t>
          </a:r>
          <a:r>
            <a:rPr lang="fr-CA" sz="1500" dirty="0" err="1"/>
            <a:t>it</a:t>
          </a:r>
          <a:r>
            <a:rPr lang="fr-CA" sz="1500" dirty="0"/>
            <a:t> possible to master the </a:t>
          </a:r>
          <a:r>
            <a:rPr lang="fr-CA" sz="1500" dirty="0" err="1"/>
            <a:t>requirements</a:t>
          </a:r>
          <a:r>
            <a:rPr lang="fr-CA" sz="1500" dirty="0"/>
            <a:t> of the position.  It </a:t>
          </a:r>
          <a:r>
            <a:rPr lang="fr-CA" sz="1500" dirty="0" err="1"/>
            <a:t>measures</a:t>
          </a:r>
          <a:r>
            <a:rPr lang="fr-CA" sz="1500" dirty="0"/>
            <a:t> the minimum duration.</a:t>
          </a:r>
          <a:endParaRPr lang="en-US" sz="1500" dirty="0"/>
        </a:p>
      </dgm:t>
    </dgm:pt>
    <dgm:pt modelId="{A6D4A0D4-5B24-4162-A3F1-9A5BE59B0EF8}" type="parTrans" cxnId="{CBBFCF2A-1448-41F0-B66F-F04CF187BFE5}">
      <dgm:prSet/>
      <dgm:spPr/>
      <dgm:t>
        <a:bodyPr/>
        <a:lstStyle/>
        <a:p>
          <a:endParaRPr lang="en-US"/>
        </a:p>
      </dgm:t>
    </dgm:pt>
    <dgm:pt modelId="{3C81E0A1-86DE-491F-8607-07D18374DFAD}" type="sibTrans" cxnId="{CBBFCF2A-1448-41F0-B66F-F04CF187BFE5}">
      <dgm:prSet phldrT="01" phldr="0"/>
      <dgm:spPr/>
      <dgm:t>
        <a:bodyPr/>
        <a:lstStyle/>
        <a:p>
          <a:r>
            <a:rPr lang="en-US"/>
            <a:t>01</a:t>
          </a:r>
        </a:p>
      </dgm:t>
    </dgm:pt>
    <dgm:pt modelId="{D2F30566-4FC2-4E28-9F5D-F010F0054F0E}">
      <dgm:prSet/>
      <dgm:spPr/>
      <dgm:t>
        <a:bodyPr/>
        <a:lstStyle/>
        <a:p>
          <a:r>
            <a:rPr lang="fr-CA" dirty="0"/>
            <a:t>It </a:t>
          </a:r>
          <a:r>
            <a:rPr lang="fr-CA" dirty="0" err="1"/>
            <a:t>is</a:t>
          </a:r>
          <a:r>
            <a:rPr lang="fr-CA" dirty="0"/>
            <a:t> </a:t>
          </a:r>
          <a:r>
            <a:rPr lang="fr-CA" dirty="0" err="1"/>
            <a:t>broken</a:t>
          </a:r>
          <a:r>
            <a:rPr lang="fr-CA" dirty="0"/>
            <a:t> down </a:t>
          </a:r>
          <a:r>
            <a:rPr lang="fr-CA" dirty="0" err="1"/>
            <a:t>into</a:t>
          </a:r>
          <a:r>
            <a:rPr lang="fr-CA" dirty="0"/>
            <a:t> 6 </a:t>
          </a:r>
          <a:r>
            <a:rPr lang="fr-CA" dirty="0" err="1"/>
            <a:t>levels</a:t>
          </a:r>
          <a:r>
            <a:rPr lang="fr-CA" dirty="0"/>
            <a:t> of </a:t>
          </a:r>
          <a:r>
            <a:rPr lang="fr-CA" dirty="0" err="1"/>
            <a:t>measurement</a:t>
          </a:r>
          <a:r>
            <a:rPr lang="fr-CA" dirty="0"/>
            <a:t> </a:t>
          </a:r>
          <a:r>
            <a:rPr lang="fr-CA" dirty="0" err="1"/>
            <a:t>that</a:t>
          </a:r>
          <a:r>
            <a:rPr lang="fr-CA" dirty="0"/>
            <a:t> range </a:t>
          </a:r>
          <a:r>
            <a:rPr lang="fr-CA" dirty="0" err="1"/>
            <a:t>from</a:t>
          </a:r>
          <a:r>
            <a:rPr lang="fr-CA" dirty="0"/>
            <a:t> 3 </a:t>
          </a:r>
          <a:r>
            <a:rPr lang="fr-CA" dirty="0" err="1"/>
            <a:t>years</a:t>
          </a:r>
          <a:r>
            <a:rPr lang="fr-CA" dirty="0"/>
            <a:t> to 18 </a:t>
          </a:r>
          <a:r>
            <a:rPr lang="fr-CA" dirty="0" err="1"/>
            <a:t>years</a:t>
          </a:r>
          <a:r>
            <a:rPr lang="fr-CA" dirty="0"/>
            <a:t> </a:t>
          </a:r>
          <a:r>
            <a:rPr lang="fr-CA" dirty="0" err="1"/>
            <a:t>old</a:t>
          </a:r>
          <a:r>
            <a:rPr lang="fr-CA" dirty="0"/>
            <a:t>.</a:t>
          </a:r>
          <a:endParaRPr lang="en-US" dirty="0"/>
        </a:p>
      </dgm:t>
    </dgm:pt>
    <dgm:pt modelId="{F07E7867-9A39-4919-B553-6568959132E5}" type="parTrans" cxnId="{1AE20237-92A5-4C3C-A874-CAB79D581934}">
      <dgm:prSet/>
      <dgm:spPr/>
      <dgm:t>
        <a:bodyPr/>
        <a:lstStyle/>
        <a:p>
          <a:endParaRPr lang="en-US"/>
        </a:p>
      </dgm:t>
    </dgm:pt>
    <dgm:pt modelId="{879F7E32-FA5E-4AD0-8554-7136535188B2}" type="sibTrans" cxnId="{1AE20237-92A5-4C3C-A874-CAB79D581934}">
      <dgm:prSet phldrT="02" phldr="0"/>
      <dgm:spPr/>
      <dgm:t>
        <a:bodyPr/>
        <a:lstStyle/>
        <a:p>
          <a:r>
            <a:rPr lang="en-US"/>
            <a:t>02</a:t>
          </a:r>
        </a:p>
      </dgm:t>
    </dgm:pt>
    <dgm:pt modelId="{E2AECF3E-FEF1-4D51-AF3D-E50DB55BB929}">
      <dgm:prSet/>
      <dgm:spPr/>
      <dgm:t>
        <a:bodyPr/>
        <a:lstStyle/>
        <a:p>
          <a:r>
            <a:rPr lang="fr-CA" dirty="0"/>
            <a:t>12.19% of the points in the system are </a:t>
          </a:r>
          <a:r>
            <a:rPr lang="fr-CA" dirty="0" err="1"/>
            <a:t>devoted</a:t>
          </a:r>
          <a:r>
            <a:rPr lang="fr-CA" dirty="0"/>
            <a:t> to </a:t>
          </a:r>
          <a:r>
            <a:rPr lang="fr-CA" dirty="0" err="1"/>
            <a:t>it</a:t>
          </a:r>
          <a:endParaRPr lang="en-US" dirty="0"/>
        </a:p>
      </dgm:t>
    </dgm:pt>
    <dgm:pt modelId="{D4EA3703-B18A-4370-9323-C24DF93182C1}" type="parTrans" cxnId="{E04C46A5-73A2-4D00-B4FA-875CDBCC4C5A}">
      <dgm:prSet/>
      <dgm:spPr/>
      <dgm:t>
        <a:bodyPr/>
        <a:lstStyle/>
        <a:p>
          <a:endParaRPr lang="en-US"/>
        </a:p>
      </dgm:t>
    </dgm:pt>
    <dgm:pt modelId="{0613E2D2-26FE-49E3-974B-E943A5AC7109}" type="sibTrans" cxnId="{E04C46A5-73A2-4D00-B4FA-875CDBCC4C5A}">
      <dgm:prSet phldrT="03" phldr="0"/>
      <dgm:spPr/>
      <dgm:t>
        <a:bodyPr/>
        <a:lstStyle/>
        <a:p>
          <a:r>
            <a:rPr lang="en-US"/>
            <a:t>03</a:t>
          </a:r>
        </a:p>
      </dgm:t>
    </dgm:pt>
    <dgm:pt modelId="{87D8DA63-44CC-FE49-ABC3-7EAD85C154C4}" type="pres">
      <dgm:prSet presAssocID="{3CD2AAFD-E729-4A1F-8C80-A61A5657D19E}" presName="Name0" presStyleCnt="0">
        <dgm:presLayoutVars>
          <dgm:animLvl val="lvl"/>
          <dgm:resizeHandles val="exact"/>
        </dgm:presLayoutVars>
      </dgm:prSet>
      <dgm:spPr/>
    </dgm:pt>
    <dgm:pt modelId="{6FD85456-0BFF-FD4D-B571-1459AB575EAD}" type="pres">
      <dgm:prSet presAssocID="{C162D242-1DE8-474C-8B8A-F6C1E21DA6DF}" presName="compositeNode" presStyleCnt="0">
        <dgm:presLayoutVars>
          <dgm:bulletEnabled val="1"/>
        </dgm:presLayoutVars>
      </dgm:prSet>
      <dgm:spPr/>
    </dgm:pt>
    <dgm:pt modelId="{1B1618C4-9A52-0249-9D4E-0EB3CE6EC775}" type="pres">
      <dgm:prSet presAssocID="{C162D242-1DE8-474C-8B8A-F6C1E21DA6DF}" presName="bgRect" presStyleLbl="alignNode1" presStyleIdx="0" presStyleCnt="3"/>
      <dgm:spPr/>
    </dgm:pt>
    <dgm:pt modelId="{07DF3013-4B19-834F-8102-BDCC9213846C}" type="pres">
      <dgm:prSet presAssocID="{3C81E0A1-86DE-491F-8607-07D18374DFAD}" presName="sibTransNodeRect" presStyleLbl="alignNode1" presStyleIdx="0" presStyleCnt="3">
        <dgm:presLayoutVars>
          <dgm:chMax val="0"/>
          <dgm:bulletEnabled val="1"/>
        </dgm:presLayoutVars>
      </dgm:prSet>
      <dgm:spPr/>
    </dgm:pt>
    <dgm:pt modelId="{4E094824-0928-BC41-8B00-74E10BAB258F}" type="pres">
      <dgm:prSet presAssocID="{C162D242-1DE8-474C-8B8A-F6C1E21DA6DF}" presName="nodeRect" presStyleLbl="alignNode1" presStyleIdx="0" presStyleCnt="3">
        <dgm:presLayoutVars>
          <dgm:bulletEnabled val="1"/>
        </dgm:presLayoutVars>
      </dgm:prSet>
      <dgm:spPr/>
    </dgm:pt>
    <dgm:pt modelId="{8C44A91F-F8AB-D740-ACDB-EE0C75DA1E80}" type="pres">
      <dgm:prSet presAssocID="{3C81E0A1-86DE-491F-8607-07D18374DFAD}" presName="sibTrans" presStyleCnt="0"/>
      <dgm:spPr/>
    </dgm:pt>
    <dgm:pt modelId="{A8DF6F42-B6F0-8941-8089-5ADED4BB1B3B}" type="pres">
      <dgm:prSet presAssocID="{D2F30566-4FC2-4E28-9F5D-F010F0054F0E}" presName="compositeNode" presStyleCnt="0">
        <dgm:presLayoutVars>
          <dgm:bulletEnabled val="1"/>
        </dgm:presLayoutVars>
      </dgm:prSet>
      <dgm:spPr/>
    </dgm:pt>
    <dgm:pt modelId="{9C589730-A612-D343-8F5B-2D18CBF21104}" type="pres">
      <dgm:prSet presAssocID="{D2F30566-4FC2-4E28-9F5D-F010F0054F0E}" presName="bgRect" presStyleLbl="alignNode1" presStyleIdx="1" presStyleCnt="3"/>
      <dgm:spPr/>
    </dgm:pt>
    <dgm:pt modelId="{5B3EA7D7-A1F9-904E-9BFF-6978A828473B}" type="pres">
      <dgm:prSet presAssocID="{879F7E32-FA5E-4AD0-8554-7136535188B2}" presName="sibTransNodeRect" presStyleLbl="alignNode1" presStyleIdx="1" presStyleCnt="3">
        <dgm:presLayoutVars>
          <dgm:chMax val="0"/>
          <dgm:bulletEnabled val="1"/>
        </dgm:presLayoutVars>
      </dgm:prSet>
      <dgm:spPr/>
    </dgm:pt>
    <dgm:pt modelId="{F96B239B-232D-3644-AEA4-874C49283683}" type="pres">
      <dgm:prSet presAssocID="{D2F30566-4FC2-4E28-9F5D-F010F0054F0E}" presName="nodeRect" presStyleLbl="alignNode1" presStyleIdx="1" presStyleCnt="3">
        <dgm:presLayoutVars>
          <dgm:bulletEnabled val="1"/>
        </dgm:presLayoutVars>
      </dgm:prSet>
      <dgm:spPr/>
    </dgm:pt>
    <dgm:pt modelId="{BF27EE97-89A7-1649-8A34-4107ACF0A2FD}" type="pres">
      <dgm:prSet presAssocID="{879F7E32-FA5E-4AD0-8554-7136535188B2}" presName="sibTrans" presStyleCnt="0"/>
      <dgm:spPr/>
    </dgm:pt>
    <dgm:pt modelId="{8ABAFC21-2D15-BC4F-B69F-55AB01799B5C}" type="pres">
      <dgm:prSet presAssocID="{E2AECF3E-FEF1-4D51-AF3D-E50DB55BB929}" presName="compositeNode" presStyleCnt="0">
        <dgm:presLayoutVars>
          <dgm:bulletEnabled val="1"/>
        </dgm:presLayoutVars>
      </dgm:prSet>
      <dgm:spPr/>
    </dgm:pt>
    <dgm:pt modelId="{C7CB4B42-00BC-4641-9D4B-F475CBC2C97B}" type="pres">
      <dgm:prSet presAssocID="{E2AECF3E-FEF1-4D51-AF3D-E50DB55BB929}" presName="bgRect" presStyleLbl="alignNode1" presStyleIdx="2" presStyleCnt="3"/>
      <dgm:spPr/>
    </dgm:pt>
    <dgm:pt modelId="{826AB0C9-F521-6842-BF55-35FE9D5C156F}" type="pres">
      <dgm:prSet presAssocID="{0613E2D2-26FE-49E3-974B-E943A5AC7109}" presName="sibTransNodeRect" presStyleLbl="alignNode1" presStyleIdx="2" presStyleCnt="3">
        <dgm:presLayoutVars>
          <dgm:chMax val="0"/>
          <dgm:bulletEnabled val="1"/>
        </dgm:presLayoutVars>
      </dgm:prSet>
      <dgm:spPr/>
    </dgm:pt>
    <dgm:pt modelId="{1016B4A0-7DE5-7746-A8BE-9FDB6CBEC91E}" type="pres">
      <dgm:prSet presAssocID="{E2AECF3E-FEF1-4D51-AF3D-E50DB55BB929}" presName="nodeRect" presStyleLbl="alignNode1" presStyleIdx="2" presStyleCnt="3">
        <dgm:presLayoutVars>
          <dgm:bulletEnabled val="1"/>
        </dgm:presLayoutVars>
      </dgm:prSet>
      <dgm:spPr/>
    </dgm:pt>
  </dgm:ptLst>
  <dgm:cxnLst>
    <dgm:cxn modelId="{907FDF09-E913-2A4C-893C-0C1A3DCF2775}" type="presOf" srcId="{E2AECF3E-FEF1-4D51-AF3D-E50DB55BB929}" destId="{C7CB4B42-00BC-4641-9D4B-F475CBC2C97B}" srcOrd="0" destOrd="0" presId="urn:microsoft.com/office/officeart/2016/7/layout/LinearBlockProcessNumbered"/>
    <dgm:cxn modelId="{CBBFCF2A-1448-41F0-B66F-F04CF187BFE5}" srcId="{3CD2AAFD-E729-4A1F-8C80-A61A5657D19E}" destId="{C162D242-1DE8-474C-8B8A-F6C1E21DA6DF}" srcOrd="0" destOrd="0" parTransId="{A6D4A0D4-5B24-4162-A3F1-9A5BE59B0EF8}" sibTransId="{3C81E0A1-86DE-491F-8607-07D18374DFAD}"/>
    <dgm:cxn modelId="{9B9CE92B-C4CB-D84A-A002-047F98EECA7F}" type="presOf" srcId="{D2F30566-4FC2-4E28-9F5D-F010F0054F0E}" destId="{F96B239B-232D-3644-AEA4-874C49283683}" srcOrd="1" destOrd="0" presId="urn:microsoft.com/office/officeart/2016/7/layout/LinearBlockProcessNumbered"/>
    <dgm:cxn modelId="{B4499131-2670-6E41-BD6A-54380BAFF787}" type="presOf" srcId="{E2AECF3E-FEF1-4D51-AF3D-E50DB55BB929}" destId="{1016B4A0-7DE5-7746-A8BE-9FDB6CBEC91E}" srcOrd="1" destOrd="0" presId="urn:microsoft.com/office/officeart/2016/7/layout/LinearBlockProcessNumbered"/>
    <dgm:cxn modelId="{1AE20237-92A5-4C3C-A874-CAB79D581934}" srcId="{3CD2AAFD-E729-4A1F-8C80-A61A5657D19E}" destId="{D2F30566-4FC2-4E28-9F5D-F010F0054F0E}" srcOrd="1" destOrd="0" parTransId="{F07E7867-9A39-4919-B553-6568959132E5}" sibTransId="{879F7E32-FA5E-4AD0-8554-7136535188B2}"/>
    <dgm:cxn modelId="{703F7D3C-536D-6D4B-9213-6DB21405738D}" type="presOf" srcId="{0613E2D2-26FE-49E3-974B-E943A5AC7109}" destId="{826AB0C9-F521-6842-BF55-35FE9D5C156F}" srcOrd="0" destOrd="0" presId="urn:microsoft.com/office/officeart/2016/7/layout/LinearBlockProcessNumbered"/>
    <dgm:cxn modelId="{06515160-6B6B-9341-BBB8-AACD4AD9A3CA}" type="presOf" srcId="{3CD2AAFD-E729-4A1F-8C80-A61A5657D19E}" destId="{87D8DA63-44CC-FE49-ABC3-7EAD85C154C4}" srcOrd="0" destOrd="0" presId="urn:microsoft.com/office/officeart/2016/7/layout/LinearBlockProcessNumbered"/>
    <dgm:cxn modelId="{79059D68-9067-3C43-9735-72931E1CEE92}" type="presOf" srcId="{D2F30566-4FC2-4E28-9F5D-F010F0054F0E}" destId="{9C589730-A612-D343-8F5B-2D18CBF21104}" srcOrd="0" destOrd="0" presId="urn:microsoft.com/office/officeart/2016/7/layout/LinearBlockProcessNumbered"/>
    <dgm:cxn modelId="{E04C46A5-73A2-4D00-B4FA-875CDBCC4C5A}" srcId="{3CD2AAFD-E729-4A1F-8C80-A61A5657D19E}" destId="{E2AECF3E-FEF1-4D51-AF3D-E50DB55BB929}" srcOrd="2" destOrd="0" parTransId="{D4EA3703-B18A-4370-9323-C24DF93182C1}" sibTransId="{0613E2D2-26FE-49E3-974B-E943A5AC7109}"/>
    <dgm:cxn modelId="{2F8582A9-EB30-244F-9F79-9A0FE9FB1908}" type="presOf" srcId="{3C81E0A1-86DE-491F-8607-07D18374DFAD}" destId="{07DF3013-4B19-834F-8102-BDCC9213846C}" srcOrd="0" destOrd="0" presId="urn:microsoft.com/office/officeart/2016/7/layout/LinearBlockProcessNumbered"/>
    <dgm:cxn modelId="{93E5E7A9-D65F-B54F-90EC-8B5617889CBE}" type="presOf" srcId="{C162D242-1DE8-474C-8B8A-F6C1E21DA6DF}" destId="{1B1618C4-9A52-0249-9D4E-0EB3CE6EC775}" srcOrd="0" destOrd="0" presId="urn:microsoft.com/office/officeart/2016/7/layout/LinearBlockProcessNumbered"/>
    <dgm:cxn modelId="{419AD6C2-7B3A-5049-883C-99A46B4A985A}" type="presOf" srcId="{C162D242-1DE8-474C-8B8A-F6C1E21DA6DF}" destId="{4E094824-0928-BC41-8B00-74E10BAB258F}" srcOrd="1" destOrd="0" presId="urn:microsoft.com/office/officeart/2016/7/layout/LinearBlockProcessNumbered"/>
    <dgm:cxn modelId="{1EBD7AE7-B3FE-454E-AE52-9490AB370694}" type="presOf" srcId="{879F7E32-FA5E-4AD0-8554-7136535188B2}" destId="{5B3EA7D7-A1F9-904E-9BFF-6978A828473B}" srcOrd="0" destOrd="0" presId="urn:microsoft.com/office/officeart/2016/7/layout/LinearBlockProcessNumbered"/>
    <dgm:cxn modelId="{DF7B8549-B325-814C-8FE1-5F632BAAC189}" type="presParOf" srcId="{87D8DA63-44CC-FE49-ABC3-7EAD85C154C4}" destId="{6FD85456-0BFF-FD4D-B571-1459AB575EAD}" srcOrd="0" destOrd="0" presId="urn:microsoft.com/office/officeart/2016/7/layout/LinearBlockProcessNumbered"/>
    <dgm:cxn modelId="{D5001203-7D27-A547-89C2-3D6E74F2D6CC}" type="presParOf" srcId="{6FD85456-0BFF-FD4D-B571-1459AB575EAD}" destId="{1B1618C4-9A52-0249-9D4E-0EB3CE6EC775}" srcOrd="0" destOrd="0" presId="urn:microsoft.com/office/officeart/2016/7/layout/LinearBlockProcessNumbered"/>
    <dgm:cxn modelId="{677CFA8F-3A3F-7C48-9629-C4A6EB7844A8}" type="presParOf" srcId="{6FD85456-0BFF-FD4D-B571-1459AB575EAD}" destId="{07DF3013-4B19-834F-8102-BDCC9213846C}" srcOrd="1" destOrd="0" presId="urn:microsoft.com/office/officeart/2016/7/layout/LinearBlockProcessNumbered"/>
    <dgm:cxn modelId="{A01642D9-CC54-9745-9A3C-7ED085AD19DC}" type="presParOf" srcId="{6FD85456-0BFF-FD4D-B571-1459AB575EAD}" destId="{4E094824-0928-BC41-8B00-74E10BAB258F}" srcOrd="2" destOrd="0" presId="urn:microsoft.com/office/officeart/2016/7/layout/LinearBlockProcessNumbered"/>
    <dgm:cxn modelId="{44C54DD6-3AB8-F043-BA01-AFA59BB2B20E}" type="presParOf" srcId="{87D8DA63-44CC-FE49-ABC3-7EAD85C154C4}" destId="{8C44A91F-F8AB-D740-ACDB-EE0C75DA1E80}" srcOrd="1" destOrd="0" presId="urn:microsoft.com/office/officeart/2016/7/layout/LinearBlockProcessNumbered"/>
    <dgm:cxn modelId="{36B9B5F5-D576-C545-8343-24030BF4B902}" type="presParOf" srcId="{87D8DA63-44CC-FE49-ABC3-7EAD85C154C4}" destId="{A8DF6F42-B6F0-8941-8089-5ADED4BB1B3B}" srcOrd="2" destOrd="0" presId="urn:microsoft.com/office/officeart/2016/7/layout/LinearBlockProcessNumbered"/>
    <dgm:cxn modelId="{AA5B05B6-B8BD-1B49-9123-32619DD1EB0F}" type="presParOf" srcId="{A8DF6F42-B6F0-8941-8089-5ADED4BB1B3B}" destId="{9C589730-A612-D343-8F5B-2D18CBF21104}" srcOrd="0" destOrd="0" presId="urn:microsoft.com/office/officeart/2016/7/layout/LinearBlockProcessNumbered"/>
    <dgm:cxn modelId="{B031F4F0-8BD1-E04A-AD82-92A4010FF265}" type="presParOf" srcId="{A8DF6F42-B6F0-8941-8089-5ADED4BB1B3B}" destId="{5B3EA7D7-A1F9-904E-9BFF-6978A828473B}" srcOrd="1" destOrd="0" presId="urn:microsoft.com/office/officeart/2016/7/layout/LinearBlockProcessNumbered"/>
    <dgm:cxn modelId="{F1CD1657-2B99-D94E-8BDB-0CF1C49450F1}" type="presParOf" srcId="{A8DF6F42-B6F0-8941-8089-5ADED4BB1B3B}" destId="{F96B239B-232D-3644-AEA4-874C49283683}" srcOrd="2" destOrd="0" presId="urn:microsoft.com/office/officeart/2016/7/layout/LinearBlockProcessNumbered"/>
    <dgm:cxn modelId="{32C192BA-B68D-EA43-985C-C3B9E880FB7A}" type="presParOf" srcId="{87D8DA63-44CC-FE49-ABC3-7EAD85C154C4}" destId="{BF27EE97-89A7-1649-8A34-4107ACF0A2FD}" srcOrd="3" destOrd="0" presId="urn:microsoft.com/office/officeart/2016/7/layout/LinearBlockProcessNumbered"/>
    <dgm:cxn modelId="{ADB5F5DA-F019-D54F-BF66-1CD71F1AAFCF}" type="presParOf" srcId="{87D8DA63-44CC-FE49-ABC3-7EAD85C154C4}" destId="{8ABAFC21-2D15-BC4F-B69F-55AB01799B5C}" srcOrd="4" destOrd="0" presId="urn:microsoft.com/office/officeart/2016/7/layout/LinearBlockProcessNumbered"/>
    <dgm:cxn modelId="{F8F02FB9-D7A2-0E46-911D-4A18C1C7C20D}" type="presParOf" srcId="{8ABAFC21-2D15-BC4F-B69F-55AB01799B5C}" destId="{C7CB4B42-00BC-4641-9D4B-F475CBC2C97B}" srcOrd="0" destOrd="0" presId="urn:microsoft.com/office/officeart/2016/7/layout/LinearBlockProcessNumbered"/>
    <dgm:cxn modelId="{827D043F-3E87-7A43-BE06-FD7E7C3D601C}" type="presParOf" srcId="{8ABAFC21-2D15-BC4F-B69F-55AB01799B5C}" destId="{826AB0C9-F521-6842-BF55-35FE9D5C156F}" srcOrd="1" destOrd="0" presId="urn:microsoft.com/office/officeart/2016/7/layout/LinearBlockProcessNumbered"/>
    <dgm:cxn modelId="{AB101E2A-B6BE-CB43-8659-6602751C010E}" type="presParOf" srcId="{8ABAFC21-2D15-BC4F-B69F-55AB01799B5C}" destId="{1016B4A0-7DE5-7746-A8BE-9FDB6CBEC91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9255068-0BA6-470A-92CE-3016EC4FC05D}">
      <dgm:prSet/>
      <dgm:spPr/>
      <dgm:t>
        <a:bodyPr/>
        <a:lstStyle/>
        <a:p>
          <a:pPr algn="l">
            <a:buSzPts val="1150"/>
            <a:buFont typeface="Arial" panose="020B0604020202020204" pitchFamily="34" charset="0"/>
            <a:buNone/>
          </a:pPr>
          <a:r>
            <a:rPr lang="fr-CA" u="none" noProof="0" dirty="0" err="1"/>
            <a:t>Three</a:t>
          </a:r>
          <a:r>
            <a:rPr lang="fr-CA" u="none" noProof="0" dirty="0"/>
            <a:t> </a:t>
          </a:r>
          <a:r>
            <a:rPr lang="fr-CA" u="none" noProof="0" dirty="0" err="1"/>
            <a:t>sub-factors</a:t>
          </a:r>
          <a:r>
            <a:rPr lang="fr-CA" u="none" noProof="0" dirty="0"/>
            <a:t> are </a:t>
          </a:r>
          <a:r>
            <a:rPr lang="fr-CA" u="none" noProof="0" dirty="0" err="1"/>
            <a:t>present</a:t>
          </a:r>
          <a:r>
            <a:rPr lang="fr-CA" u="none" noProof="0" dirty="0"/>
            <a:t> in </a:t>
          </a:r>
          <a:r>
            <a:rPr lang="fr-CA" u="none" noProof="0" dirty="0" err="1"/>
            <a:t>this</a:t>
          </a:r>
          <a:r>
            <a:rPr lang="fr-CA" u="none" noProof="0" dirty="0"/>
            <a:t> factor:
A) The nature of the management </a:t>
          </a:r>
          <a:r>
            <a:rPr lang="fr-CA" u="none" noProof="0" dirty="0" err="1"/>
            <a:t>exercised</a:t>
          </a:r>
          <a:r>
            <a:rPr lang="fr-CA" u="none" noProof="0" dirty="0"/>
            <a:t>;
B) The </a:t>
          </a:r>
          <a:r>
            <a:rPr lang="fr-CA" u="none" noProof="0" dirty="0" err="1"/>
            <a:t>number</a:t>
          </a:r>
          <a:r>
            <a:rPr lang="fr-CA" u="none" noProof="0" dirty="0"/>
            <a:t> of </a:t>
          </a:r>
          <a:r>
            <a:rPr lang="fr-CA" u="none" noProof="0" dirty="0" err="1"/>
            <a:t>employees</a:t>
          </a:r>
          <a:r>
            <a:rPr lang="fr-CA" u="none" noProof="0" dirty="0"/>
            <a:t> </a:t>
          </a:r>
          <a:r>
            <a:rPr lang="fr-CA" u="none" noProof="0" dirty="0" err="1"/>
            <a:t>led</a:t>
          </a:r>
          <a:r>
            <a:rPr lang="fr-CA" u="none" noProof="0" dirty="0"/>
            <a:t>;
C) Communications.
</a:t>
          </a:r>
          <a:r>
            <a:rPr lang="fr-CA" u="none" noProof="0" dirty="0" err="1"/>
            <a:t>Let's</a:t>
          </a:r>
          <a:r>
            <a:rPr lang="fr-CA" u="none" noProof="0" dirty="0"/>
            <a:t> </a:t>
          </a:r>
          <a:r>
            <a:rPr lang="fr-CA" u="none" noProof="0" dirty="0" err="1"/>
            <a:t>briefly</a:t>
          </a:r>
          <a:r>
            <a:rPr lang="fr-CA" u="none" noProof="0" dirty="0"/>
            <a:t> examine the content of </a:t>
          </a:r>
          <a:r>
            <a:rPr lang="fr-CA" u="none" noProof="0" dirty="0" err="1"/>
            <a:t>each</a:t>
          </a:r>
          <a:r>
            <a:rPr lang="fr-CA" u="none" noProof="0" dirty="0"/>
            <a:t> </a:t>
          </a:r>
          <a:r>
            <a:rPr lang="fr-CA" u="none" noProof="0" dirty="0" err="1"/>
            <a:t>sub</a:t>
          </a:r>
          <a:r>
            <a:rPr lang="fr-CA" u="none" noProof="0" dirty="0"/>
            <a:t>-factor</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9754F86E-C5A6-EF43-AD05-22F9915F6E36}" type="pres">
      <dgm:prSet presAssocID="{71DE8333-29B8-4487-BC18-8558855385D5}" presName="diagram" presStyleCnt="0">
        <dgm:presLayoutVars>
          <dgm:dir/>
          <dgm:resizeHandles val="exact"/>
        </dgm:presLayoutVars>
      </dgm:prSet>
      <dgm:spPr/>
    </dgm:pt>
    <dgm:pt modelId="{69ABA2D9-8A61-9846-953E-C49FCB3A7764}" type="pres">
      <dgm:prSet presAssocID="{39255068-0BA6-470A-92CE-3016EC4FC05D}" presName="node" presStyleLbl="node1" presStyleIdx="0" presStyleCnt="1">
        <dgm:presLayoutVars>
          <dgm:bulletEnabled val="1"/>
        </dgm:presLayoutVars>
      </dgm:prSet>
      <dgm:spPr/>
    </dgm:pt>
  </dgm:ptLst>
  <dgm:cxnLst>
    <dgm:cxn modelId="{0FA4F065-41A4-EE4E-AD10-BE6F6829A013}" type="presOf" srcId="{71DE8333-29B8-4487-BC18-8558855385D5}" destId="{9754F86E-C5A6-EF43-AD05-22F9915F6E36}" srcOrd="0" destOrd="0" presId="urn:microsoft.com/office/officeart/2005/8/layout/default"/>
    <dgm:cxn modelId="{C4B1F695-9076-F146-AE85-31BA4C76D08C}" type="presOf" srcId="{39255068-0BA6-470A-92CE-3016EC4FC05D}" destId="{69ABA2D9-8A61-9846-953E-C49FCB3A7764}"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15FE9297-F8CA-254C-8618-6FA122CE8707}" type="presParOf" srcId="{9754F86E-C5A6-EF43-AD05-22F9915F6E36}" destId="{69ABA2D9-8A61-9846-953E-C49FCB3A776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087CC4-E7B9-41B5-A1E5-C0CE84C7642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AA8C5F1-1F28-43C1-B682-4D65B00881B2}">
      <dgm:prSet custT="1"/>
      <dgm:spPr/>
      <dgm:t>
        <a:bodyPr/>
        <a:lstStyle/>
        <a:p>
          <a:pPr algn="ctr"/>
          <a:r>
            <a:rPr lang="fr-CA" sz="1800" dirty="0"/>
            <a:t>This </a:t>
          </a:r>
          <a:r>
            <a:rPr lang="fr-CA" sz="1800" dirty="0" err="1"/>
            <a:t>sub</a:t>
          </a:r>
          <a:r>
            <a:rPr lang="fr-CA" sz="1800" dirty="0"/>
            <a:t>-factor </a:t>
          </a:r>
          <a:r>
            <a:rPr lang="fr-CA" sz="1800" dirty="0" err="1"/>
            <a:t>measures</a:t>
          </a:r>
          <a:r>
            <a:rPr lang="fr-CA" sz="1800" dirty="0"/>
            <a:t> the </a:t>
          </a:r>
          <a:r>
            <a:rPr lang="fr-CA" sz="1800" dirty="0" err="1"/>
            <a:t>degree</a:t>
          </a:r>
          <a:r>
            <a:rPr lang="fr-CA" sz="1800" dirty="0"/>
            <a:t> of supervision of a position.</a:t>
          </a:r>
          <a:endParaRPr lang="en-US" sz="1800" dirty="0"/>
        </a:p>
      </dgm:t>
    </dgm:pt>
    <dgm:pt modelId="{34A6813B-3592-46F4-A5CD-D7E5B38F0C34}" type="parTrans" cxnId="{480D12A8-8320-4E0A-ABAD-B32EB1E78363}">
      <dgm:prSet/>
      <dgm:spPr/>
      <dgm:t>
        <a:bodyPr/>
        <a:lstStyle/>
        <a:p>
          <a:endParaRPr lang="en-US"/>
        </a:p>
      </dgm:t>
    </dgm:pt>
    <dgm:pt modelId="{F29CED72-FEAC-4DC9-B5AB-C6B6202757DC}" type="sibTrans" cxnId="{480D12A8-8320-4E0A-ABAD-B32EB1E78363}">
      <dgm:prSet/>
      <dgm:spPr/>
      <dgm:t>
        <a:bodyPr/>
        <a:lstStyle/>
        <a:p>
          <a:endParaRPr lang="en-US"/>
        </a:p>
      </dgm:t>
    </dgm:pt>
    <dgm:pt modelId="{C024D617-F756-4F7F-ACF3-09FEB59DA57B}">
      <dgm:prSet custT="1"/>
      <dgm:spPr/>
      <dgm:t>
        <a:bodyPr/>
        <a:lstStyle/>
        <a:p>
          <a:r>
            <a:rPr lang="fr-CA" sz="1800" dirty="0"/>
            <a:t>It </a:t>
          </a:r>
          <a:r>
            <a:rPr lang="fr-CA" sz="1800" dirty="0" err="1"/>
            <a:t>refers</a:t>
          </a:r>
          <a:r>
            <a:rPr lang="fr-CA" sz="1800" dirty="0"/>
            <a:t> to the administrative </a:t>
          </a:r>
          <a:r>
            <a:rPr lang="fr-CA" sz="1800" dirty="0" err="1"/>
            <a:t>functions</a:t>
          </a:r>
          <a:r>
            <a:rPr lang="fr-CA" sz="1800" dirty="0"/>
            <a:t> of:</a:t>
          </a:r>
          <a:endParaRPr lang="en-US" sz="1800" dirty="0"/>
        </a:p>
      </dgm:t>
    </dgm:pt>
    <dgm:pt modelId="{E9A114B6-AD06-416B-8D64-ADC68CE3EF48}" type="parTrans" cxnId="{6331DB0A-A2C2-4484-AA37-A1DD0AE91DD0}">
      <dgm:prSet/>
      <dgm:spPr/>
      <dgm:t>
        <a:bodyPr/>
        <a:lstStyle/>
        <a:p>
          <a:endParaRPr lang="en-US"/>
        </a:p>
      </dgm:t>
    </dgm:pt>
    <dgm:pt modelId="{3FA1A95B-A1C6-4E25-B3A1-3B82D1310C17}" type="sibTrans" cxnId="{6331DB0A-A2C2-4484-AA37-A1DD0AE91DD0}">
      <dgm:prSet/>
      <dgm:spPr/>
      <dgm:t>
        <a:bodyPr/>
        <a:lstStyle/>
        <a:p>
          <a:endParaRPr lang="en-US"/>
        </a:p>
      </dgm:t>
    </dgm:pt>
    <dgm:pt modelId="{A4FB3ED5-0364-4B6D-8A87-BA9CEACDB8BB}">
      <dgm:prSet custT="1"/>
      <dgm:spPr/>
      <dgm:t>
        <a:bodyPr/>
        <a:lstStyle/>
        <a:p>
          <a:r>
            <a:rPr lang="fr-CA" sz="2000" dirty="0"/>
            <a:t>planning;</a:t>
          </a:r>
          <a:endParaRPr lang="en-US" sz="2000" dirty="0"/>
        </a:p>
      </dgm:t>
    </dgm:pt>
    <dgm:pt modelId="{9A17979F-6B23-4BFE-956B-A66D6479F656}" type="parTrans" cxnId="{FDC7CDB7-1554-4E52-B6F0-CDD8493269B8}">
      <dgm:prSet/>
      <dgm:spPr/>
      <dgm:t>
        <a:bodyPr/>
        <a:lstStyle/>
        <a:p>
          <a:endParaRPr lang="en-US"/>
        </a:p>
      </dgm:t>
    </dgm:pt>
    <dgm:pt modelId="{C5FFA89B-BBBB-4FEE-9BFE-A1474D27CE41}" type="sibTrans" cxnId="{FDC7CDB7-1554-4E52-B6F0-CDD8493269B8}">
      <dgm:prSet/>
      <dgm:spPr/>
      <dgm:t>
        <a:bodyPr/>
        <a:lstStyle/>
        <a:p>
          <a:endParaRPr lang="en-US"/>
        </a:p>
      </dgm:t>
    </dgm:pt>
    <dgm:pt modelId="{1D199BDE-C22D-4D03-946E-44B9F57B858A}">
      <dgm:prSet custT="1"/>
      <dgm:spPr/>
      <dgm:t>
        <a:bodyPr/>
        <a:lstStyle/>
        <a:p>
          <a:r>
            <a:rPr lang="fr-CA" sz="2000" dirty="0"/>
            <a:t>organisation</a:t>
          </a:r>
          <a:r>
            <a:rPr lang="fr-CA" sz="1600" dirty="0"/>
            <a:t>;</a:t>
          </a:r>
          <a:endParaRPr lang="en-US" sz="1600" dirty="0"/>
        </a:p>
      </dgm:t>
    </dgm:pt>
    <dgm:pt modelId="{1110E839-7571-45AE-B75A-8F5ADBD86C89}" type="parTrans" cxnId="{E208D0BA-70B9-48AA-A9DF-5646B9ADFC80}">
      <dgm:prSet/>
      <dgm:spPr/>
      <dgm:t>
        <a:bodyPr/>
        <a:lstStyle/>
        <a:p>
          <a:endParaRPr lang="en-US"/>
        </a:p>
      </dgm:t>
    </dgm:pt>
    <dgm:pt modelId="{79A93062-7F04-4390-BB69-023FE9A5B264}" type="sibTrans" cxnId="{E208D0BA-70B9-48AA-A9DF-5646B9ADFC80}">
      <dgm:prSet/>
      <dgm:spPr/>
      <dgm:t>
        <a:bodyPr/>
        <a:lstStyle/>
        <a:p>
          <a:endParaRPr lang="en-US"/>
        </a:p>
      </dgm:t>
    </dgm:pt>
    <dgm:pt modelId="{C744E18A-FA9D-4589-B06A-9BEAAB9E5E37}">
      <dgm:prSet custT="1"/>
      <dgm:spPr/>
      <dgm:t>
        <a:bodyPr/>
        <a:lstStyle/>
        <a:p>
          <a:r>
            <a:rPr lang="fr-CA" sz="2000" dirty="0"/>
            <a:t>direction</a:t>
          </a:r>
          <a:r>
            <a:rPr lang="fr-CA" sz="1600" dirty="0"/>
            <a:t>;</a:t>
          </a:r>
          <a:endParaRPr lang="en-US" sz="1600" dirty="0"/>
        </a:p>
      </dgm:t>
    </dgm:pt>
    <dgm:pt modelId="{E6189870-4F01-4BE4-B3C6-3DCF2C40F41D}" type="parTrans" cxnId="{C302FC8D-31BC-4614-B606-28FC252637CB}">
      <dgm:prSet/>
      <dgm:spPr/>
      <dgm:t>
        <a:bodyPr/>
        <a:lstStyle/>
        <a:p>
          <a:endParaRPr lang="en-US"/>
        </a:p>
      </dgm:t>
    </dgm:pt>
    <dgm:pt modelId="{2FDB8E91-A8CD-42D3-A803-6927BA9927BF}" type="sibTrans" cxnId="{C302FC8D-31BC-4614-B606-28FC252637CB}">
      <dgm:prSet/>
      <dgm:spPr/>
      <dgm:t>
        <a:bodyPr/>
        <a:lstStyle/>
        <a:p>
          <a:endParaRPr lang="en-US"/>
        </a:p>
      </dgm:t>
    </dgm:pt>
    <dgm:pt modelId="{8CF9CEAA-280D-48DA-A7DB-4BFF86F09173}">
      <dgm:prSet custT="1"/>
      <dgm:spPr/>
      <dgm:t>
        <a:bodyPr/>
        <a:lstStyle/>
        <a:p>
          <a:r>
            <a:rPr lang="fr-CA" sz="2000" dirty="0"/>
            <a:t>coordination;</a:t>
          </a:r>
          <a:endParaRPr lang="en-US" sz="2000" dirty="0"/>
        </a:p>
      </dgm:t>
    </dgm:pt>
    <dgm:pt modelId="{DD367B96-3C01-4070-9697-7E4D71035B4B}" type="parTrans" cxnId="{5EE62070-48C7-4340-8E73-74645E847BB5}">
      <dgm:prSet/>
      <dgm:spPr/>
      <dgm:t>
        <a:bodyPr/>
        <a:lstStyle/>
        <a:p>
          <a:endParaRPr lang="en-US"/>
        </a:p>
      </dgm:t>
    </dgm:pt>
    <dgm:pt modelId="{0B81AB97-D975-4D36-AE7E-E1A5D13D5B32}" type="sibTrans" cxnId="{5EE62070-48C7-4340-8E73-74645E847BB5}">
      <dgm:prSet/>
      <dgm:spPr/>
      <dgm:t>
        <a:bodyPr/>
        <a:lstStyle/>
        <a:p>
          <a:endParaRPr lang="en-US"/>
        </a:p>
      </dgm:t>
    </dgm:pt>
    <dgm:pt modelId="{08FDB019-41CE-4B31-9565-D9626FFB3F34}">
      <dgm:prSet custT="1"/>
      <dgm:spPr/>
      <dgm:t>
        <a:bodyPr/>
        <a:lstStyle/>
        <a:p>
          <a:r>
            <a:rPr lang="fr-CA" sz="2000" dirty="0"/>
            <a:t>control. </a:t>
          </a:r>
          <a:endParaRPr lang="en-US" sz="2000" dirty="0"/>
        </a:p>
      </dgm:t>
    </dgm:pt>
    <dgm:pt modelId="{41F5CF10-158A-4FAE-855E-F42512F45A3C}" type="parTrans" cxnId="{6E2B75A9-A4BC-4500-8F4B-AB85D92DF3E3}">
      <dgm:prSet/>
      <dgm:spPr/>
      <dgm:t>
        <a:bodyPr/>
        <a:lstStyle/>
        <a:p>
          <a:endParaRPr lang="en-US"/>
        </a:p>
      </dgm:t>
    </dgm:pt>
    <dgm:pt modelId="{75CE10E0-1B49-4146-A56B-DF41FC8EFA63}" type="sibTrans" cxnId="{6E2B75A9-A4BC-4500-8F4B-AB85D92DF3E3}">
      <dgm:prSet/>
      <dgm:spPr/>
      <dgm:t>
        <a:bodyPr/>
        <a:lstStyle/>
        <a:p>
          <a:endParaRPr lang="en-US"/>
        </a:p>
      </dgm:t>
    </dgm:pt>
    <dgm:pt modelId="{8A00BB4A-DF96-458D-B718-C717E9AFFF09}">
      <dgm:prSet/>
      <dgm:spPr/>
      <dgm:t>
        <a:bodyPr/>
        <a:lstStyle/>
        <a:p>
          <a:r>
            <a:rPr lang="fr-CA" dirty="0"/>
            <a:t>There are </a:t>
          </a:r>
          <a:r>
            <a:rPr lang="fr-CA" dirty="0" err="1"/>
            <a:t>two</a:t>
          </a:r>
          <a:r>
            <a:rPr lang="fr-CA" dirty="0"/>
            <a:t> types of </a:t>
          </a:r>
          <a:r>
            <a:rPr lang="fr-CA" dirty="0" err="1"/>
            <a:t>authority</a:t>
          </a:r>
          <a:r>
            <a:rPr lang="fr-CA" dirty="0"/>
            <a:t>: </a:t>
          </a:r>
          <a:r>
            <a:rPr lang="fr-CA" dirty="0" err="1"/>
            <a:t>hierarchical</a:t>
          </a:r>
          <a:r>
            <a:rPr lang="fr-CA" dirty="0"/>
            <a:t> </a:t>
          </a:r>
          <a:r>
            <a:rPr lang="fr-CA" dirty="0" err="1"/>
            <a:t>authority</a:t>
          </a:r>
          <a:r>
            <a:rPr lang="fr-CA" dirty="0"/>
            <a:t> or </a:t>
          </a:r>
          <a:r>
            <a:rPr lang="fr-CA" dirty="0" err="1"/>
            <a:t>functional</a:t>
          </a:r>
          <a:r>
            <a:rPr lang="fr-CA" dirty="0"/>
            <a:t> </a:t>
          </a:r>
          <a:r>
            <a:rPr lang="fr-CA" dirty="0" err="1"/>
            <a:t>authority</a:t>
          </a:r>
          <a:r>
            <a:rPr lang="fr-CA" dirty="0"/>
            <a:t>.</a:t>
          </a:r>
          <a:endParaRPr lang="en-US" dirty="0"/>
        </a:p>
      </dgm:t>
    </dgm:pt>
    <dgm:pt modelId="{096A8C63-5409-45F7-9907-DFC9849DC222}" type="parTrans" cxnId="{20EB36DD-6F24-4B52-A292-DE981D261B5C}">
      <dgm:prSet/>
      <dgm:spPr/>
      <dgm:t>
        <a:bodyPr/>
        <a:lstStyle/>
        <a:p>
          <a:endParaRPr lang="en-US"/>
        </a:p>
      </dgm:t>
    </dgm:pt>
    <dgm:pt modelId="{32698D88-ED08-4B3B-B6FF-7F428D9C6B42}" type="sibTrans" cxnId="{20EB36DD-6F24-4B52-A292-DE981D261B5C}">
      <dgm:prSet/>
      <dgm:spPr/>
      <dgm:t>
        <a:bodyPr/>
        <a:lstStyle/>
        <a:p>
          <a:endParaRPr lang="en-US"/>
        </a:p>
      </dgm:t>
    </dgm:pt>
    <dgm:pt modelId="{E4AB1127-8D68-4EC0-B786-7EBD416E2DA6}">
      <dgm:prSet/>
      <dgm:spPr/>
      <dgm:t>
        <a:bodyPr/>
        <a:lstStyle/>
        <a:p>
          <a:r>
            <a:rPr lang="fr-CA" dirty="0"/>
            <a:t>This </a:t>
          </a:r>
          <a:r>
            <a:rPr lang="fr-CA" dirty="0" err="1"/>
            <a:t>sub</a:t>
          </a:r>
          <a:r>
            <a:rPr lang="fr-CA" dirty="0"/>
            <a:t>-factor </a:t>
          </a:r>
          <a:r>
            <a:rPr lang="fr-CA" dirty="0" err="1"/>
            <a:t>is</a:t>
          </a:r>
          <a:r>
            <a:rPr lang="fr-CA" dirty="0"/>
            <a:t> </a:t>
          </a:r>
          <a:r>
            <a:rPr lang="fr-CA" dirty="0" err="1"/>
            <a:t>broken</a:t>
          </a:r>
          <a:r>
            <a:rPr lang="fr-CA" dirty="0"/>
            <a:t> down </a:t>
          </a:r>
          <a:r>
            <a:rPr lang="fr-CA" dirty="0" err="1"/>
            <a:t>into</a:t>
          </a:r>
          <a:r>
            <a:rPr lang="fr-CA" dirty="0"/>
            <a:t> 5 </a:t>
          </a:r>
          <a:r>
            <a:rPr lang="fr-CA" dirty="0" err="1"/>
            <a:t>levels</a:t>
          </a:r>
          <a:r>
            <a:rPr lang="fr-CA" dirty="0"/>
            <a:t> of </a:t>
          </a:r>
          <a:r>
            <a:rPr lang="fr-CA" dirty="0" err="1"/>
            <a:t>measurement</a:t>
          </a:r>
          <a:endParaRPr lang="en-US" dirty="0"/>
        </a:p>
      </dgm:t>
    </dgm:pt>
    <dgm:pt modelId="{4433B541-4AA5-4405-A2AB-B627A9CF6C52}" type="parTrans" cxnId="{D7228654-11D6-4955-BD34-801031A3243F}">
      <dgm:prSet/>
      <dgm:spPr/>
      <dgm:t>
        <a:bodyPr/>
        <a:lstStyle/>
        <a:p>
          <a:endParaRPr lang="en-US"/>
        </a:p>
      </dgm:t>
    </dgm:pt>
    <dgm:pt modelId="{F0BB89AE-FFA3-4890-99C1-6383BCAABDB4}" type="sibTrans" cxnId="{D7228654-11D6-4955-BD34-801031A3243F}">
      <dgm:prSet/>
      <dgm:spPr/>
      <dgm:t>
        <a:bodyPr/>
        <a:lstStyle/>
        <a:p>
          <a:endParaRPr lang="en-US"/>
        </a:p>
      </dgm:t>
    </dgm:pt>
    <dgm:pt modelId="{E1BF8E00-B75D-4635-A394-9305F6AB25DA}">
      <dgm:prSet/>
      <dgm:spPr/>
      <dgm:t>
        <a:bodyPr/>
        <a:lstStyle/>
        <a:p>
          <a:r>
            <a:rPr lang="fr-CA" dirty="0"/>
            <a:t>12.19% of the points in the system are </a:t>
          </a:r>
          <a:r>
            <a:rPr lang="fr-CA" dirty="0" err="1"/>
            <a:t>devoted</a:t>
          </a:r>
          <a:r>
            <a:rPr lang="fr-CA" dirty="0"/>
            <a:t> to </a:t>
          </a:r>
          <a:r>
            <a:rPr lang="fr-CA" dirty="0" err="1"/>
            <a:t>it</a:t>
          </a:r>
          <a:endParaRPr lang="en-US" dirty="0"/>
        </a:p>
      </dgm:t>
    </dgm:pt>
    <dgm:pt modelId="{8F2078BF-A57B-43E9-A63E-D2181C38EFDB}" type="parTrans" cxnId="{BAA3550E-EF89-45F2-A5DB-155CE80C0587}">
      <dgm:prSet/>
      <dgm:spPr/>
      <dgm:t>
        <a:bodyPr/>
        <a:lstStyle/>
        <a:p>
          <a:endParaRPr lang="en-US"/>
        </a:p>
      </dgm:t>
    </dgm:pt>
    <dgm:pt modelId="{588ADE0D-8ACE-4BCE-AF4B-70AE572271AE}" type="sibTrans" cxnId="{BAA3550E-EF89-45F2-A5DB-155CE80C0587}">
      <dgm:prSet/>
      <dgm:spPr/>
      <dgm:t>
        <a:bodyPr/>
        <a:lstStyle/>
        <a:p>
          <a:endParaRPr lang="en-US"/>
        </a:p>
      </dgm:t>
    </dgm:pt>
    <dgm:pt modelId="{C92CCD7A-39F5-064A-B4D7-658CC9FFC607}" type="pres">
      <dgm:prSet presAssocID="{DD087CC4-E7B9-41B5-A1E5-C0CE84C76426}" presName="diagram" presStyleCnt="0">
        <dgm:presLayoutVars>
          <dgm:dir/>
          <dgm:resizeHandles val="exact"/>
        </dgm:presLayoutVars>
      </dgm:prSet>
      <dgm:spPr/>
    </dgm:pt>
    <dgm:pt modelId="{E85A29C0-1BCB-834F-81AE-9439AC18AC8D}" type="pres">
      <dgm:prSet presAssocID="{CAA8C5F1-1F28-43C1-B682-4D65B00881B2}" presName="node" presStyleLbl="node1" presStyleIdx="0" presStyleCnt="10">
        <dgm:presLayoutVars>
          <dgm:bulletEnabled val="1"/>
        </dgm:presLayoutVars>
      </dgm:prSet>
      <dgm:spPr/>
    </dgm:pt>
    <dgm:pt modelId="{9398C4A1-F46D-FE4B-8354-C72CD0B8A21A}" type="pres">
      <dgm:prSet presAssocID="{F29CED72-FEAC-4DC9-B5AB-C6B6202757DC}" presName="sibTrans" presStyleCnt="0"/>
      <dgm:spPr/>
    </dgm:pt>
    <dgm:pt modelId="{B6E8824D-3BC8-2F48-9F97-9C2F0E28F82E}" type="pres">
      <dgm:prSet presAssocID="{C024D617-F756-4F7F-ACF3-09FEB59DA57B}" presName="node" presStyleLbl="node1" presStyleIdx="1" presStyleCnt="10">
        <dgm:presLayoutVars>
          <dgm:bulletEnabled val="1"/>
        </dgm:presLayoutVars>
      </dgm:prSet>
      <dgm:spPr/>
    </dgm:pt>
    <dgm:pt modelId="{961E6D08-FD26-1244-9018-1BB6F764261E}" type="pres">
      <dgm:prSet presAssocID="{3FA1A95B-A1C6-4E25-B3A1-3B82D1310C17}" presName="sibTrans" presStyleCnt="0"/>
      <dgm:spPr/>
    </dgm:pt>
    <dgm:pt modelId="{DCAFA61E-0E85-F045-B3B4-4A98E4D7A262}" type="pres">
      <dgm:prSet presAssocID="{A4FB3ED5-0364-4B6D-8A87-BA9CEACDB8BB}" presName="node" presStyleLbl="node1" presStyleIdx="2" presStyleCnt="10">
        <dgm:presLayoutVars>
          <dgm:bulletEnabled val="1"/>
        </dgm:presLayoutVars>
      </dgm:prSet>
      <dgm:spPr/>
    </dgm:pt>
    <dgm:pt modelId="{C0DD2058-AEC1-8347-80BD-C3391A746566}" type="pres">
      <dgm:prSet presAssocID="{C5FFA89B-BBBB-4FEE-9BFE-A1474D27CE41}" presName="sibTrans" presStyleCnt="0"/>
      <dgm:spPr/>
    </dgm:pt>
    <dgm:pt modelId="{B952BCAB-E332-8142-B4C5-B1757B3719B2}" type="pres">
      <dgm:prSet presAssocID="{1D199BDE-C22D-4D03-946E-44B9F57B858A}" presName="node" presStyleLbl="node1" presStyleIdx="3" presStyleCnt="10">
        <dgm:presLayoutVars>
          <dgm:bulletEnabled val="1"/>
        </dgm:presLayoutVars>
      </dgm:prSet>
      <dgm:spPr/>
    </dgm:pt>
    <dgm:pt modelId="{F8C35FC1-5EE6-9943-A139-3440657CE0CF}" type="pres">
      <dgm:prSet presAssocID="{79A93062-7F04-4390-BB69-023FE9A5B264}" presName="sibTrans" presStyleCnt="0"/>
      <dgm:spPr/>
    </dgm:pt>
    <dgm:pt modelId="{0DAAEFAB-1BAB-9242-AA3A-82C2147F5F4C}" type="pres">
      <dgm:prSet presAssocID="{C744E18A-FA9D-4589-B06A-9BEAAB9E5E37}" presName="node" presStyleLbl="node1" presStyleIdx="4" presStyleCnt="10">
        <dgm:presLayoutVars>
          <dgm:bulletEnabled val="1"/>
        </dgm:presLayoutVars>
      </dgm:prSet>
      <dgm:spPr/>
    </dgm:pt>
    <dgm:pt modelId="{EF5471C6-2D5F-B342-B0C5-F5F5D6D7F12B}" type="pres">
      <dgm:prSet presAssocID="{2FDB8E91-A8CD-42D3-A803-6927BA9927BF}" presName="sibTrans" presStyleCnt="0"/>
      <dgm:spPr/>
    </dgm:pt>
    <dgm:pt modelId="{DBB38114-EF9D-0543-89EA-2BF652CB8F04}" type="pres">
      <dgm:prSet presAssocID="{8CF9CEAA-280D-48DA-A7DB-4BFF86F09173}" presName="node" presStyleLbl="node1" presStyleIdx="5" presStyleCnt="10">
        <dgm:presLayoutVars>
          <dgm:bulletEnabled val="1"/>
        </dgm:presLayoutVars>
      </dgm:prSet>
      <dgm:spPr/>
    </dgm:pt>
    <dgm:pt modelId="{E193EEDE-6816-F743-8A4B-9546FDE0390A}" type="pres">
      <dgm:prSet presAssocID="{0B81AB97-D975-4D36-AE7E-E1A5D13D5B32}" presName="sibTrans" presStyleCnt="0"/>
      <dgm:spPr/>
    </dgm:pt>
    <dgm:pt modelId="{9CCD5052-B96F-4741-92C3-8748D1579739}" type="pres">
      <dgm:prSet presAssocID="{08FDB019-41CE-4B31-9565-D9626FFB3F34}" presName="node" presStyleLbl="node1" presStyleIdx="6" presStyleCnt="10">
        <dgm:presLayoutVars>
          <dgm:bulletEnabled val="1"/>
        </dgm:presLayoutVars>
      </dgm:prSet>
      <dgm:spPr/>
    </dgm:pt>
    <dgm:pt modelId="{6F4C8320-C8BA-7A49-9B71-26C601ABE9CC}" type="pres">
      <dgm:prSet presAssocID="{75CE10E0-1B49-4146-A56B-DF41FC8EFA63}" presName="sibTrans" presStyleCnt="0"/>
      <dgm:spPr/>
    </dgm:pt>
    <dgm:pt modelId="{E5148E1E-2B64-8242-BAC4-6B69E11B6F94}" type="pres">
      <dgm:prSet presAssocID="{8A00BB4A-DF96-458D-B718-C717E9AFFF09}" presName="node" presStyleLbl="node1" presStyleIdx="7" presStyleCnt="10">
        <dgm:presLayoutVars>
          <dgm:bulletEnabled val="1"/>
        </dgm:presLayoutVars>
      </dgm:prSet>
      <dgm:spPr/>
    </dgm:pt>
    <dgm:pt modelId="{B9B7110D-BD55-AC4B-AB90-0753A2C7EC2B}" type="pres">
      <dgm:prSet presAssocID="{32698D88-ED08-4B3B-B6FF-7F428D9C6B42}" presName="sibTrans" presStyleCnt="0"/>
      <dgm:spPr/>
    </dgm:pt>
    <dgm:pt modelId="{AE9742D6-172A-5E41-B9A8-E4254E46A88D}" type="pres">
      <dgm:prSet presAssocID="{E4AB1127-8D68-4EC0-B786-7EBD416E2DA6}" presName="node" presStyleLbl="node1" presStyleIdx="8" presStyleCnt="10">
        <dgm:presLayoutVars>
          <dgm:bulletEnabled val="1"/>
        </dgm:presLayoutVars>
      </dgm:prSet>
      <dgm:spPr/>
    </dgm:pt>
    <dgm:pt modelId="{F32DFCAF-0C19-FF4C-A338-F8C109D26321}" type="pres">
      <dgm:prSet presAssocID="{F0BB89AE-FFA3-4890-99C1-6383BCAABDB4}" presName="sibTrans" presStyleCnt="0"/>
      <dgm:spPr/>
    </dgm:pt>
    <dgm:pt modelId="{54273417-E864-8247-B276-D51B661808D7}" type="pres">
      <dgm:prSet presAssocID="{E1BF8E00-B75D-4635-A394-9305F6AB25DA}" presName="node" presStyleLbl="node1" presStyleIdx="9" presStyleCnt="10">
        <dgm:presLayoutVars>
          <dgm:bulletEnabled val="1"/>
        </dgm:presLayoutVars>
      </dgm:prSet>
      <dgm:spPr/>
    </dgm:pt>
  </dgm:ptLst>
  <dgm:cxnLst>
    <dgm:cxn modelId="{E5250502-20AD-A749-816E-0C925D465DAC}" type="presOf" srcId="{CAA8C5F1-1F28-43C1-B682-4D65B00881B2}" destId="{E85A29C0-1BCB-834F-81AE-9439AC18AC8D}" srcOrd="0" destOrd="0" presId="urn:microsoft.com/office/officeart/2005/8/layout/default"/>
    <dgm:cxn modelId="{6331DB0A-A2C2-4484-AA37-A1DD0AE91DD0}" srcId="{DD087CC4-E7B9-41B5-A1E5-C0CE84C76426}" destId="{C024D617-F756-4F7F-ACF3-09FEB59DA57B}" srcOrd="1" destOrd="0" parTransId="{E9A114B6-AD06-416B-8D64-ADC68CE3EF48}" sibTransId="{3FA1A95B-A1C6-4E25-B3A1-3B82D1310C17}"/>
    <dgm:cxn modelId="{D44EE70A-5FCD-4A43-9457-1BEF4B596ACA}" type="presOf" srcId="{DD087CC4-E7B9-41B5-A1E5-C0CE84C76426}" destId="{C92CCD7A-39F5-064A-B4D7-658CC9FFC607}" srcOrd="0" destOrd="0" presId="urn:microsoft.com/office/officeart/2005/8/layout/default"/>
    <dgm:cxn modelId="{D787D80B-8179-7F4A-90B2-0DDFFBF17A70}" type="presOf" srcId="{1D199BDE-C22D-4D03-946E-44B9F57B858A}" destId="{B952BCAB-E332-8142-B4C5-B1757B3719B2}" srcOrd="0" destOrd="0" presId="urn:microsoft.com/office/officeart/2005/8/layout/default"/>
    <dgm:cxn modelId="{BAA3550E-EF89-45F2-A5DB-155CE80C0587}" srcId="{DD087CC4-E7B9-41B5-A1E5-C0CE84C76426}" destId="{E1BF8E00-B75D-4635-A394-9305F6AB25DA}" srcOrd="9" destOrd="0" parTransId="{8F2078BF-A57B-43E9-A63E-D2181C38EFDB}" sibTransId="{588ADE0D-8ACE-4BCE-AF4B-70AE572271AE}"/>
    <dgm:cxn modelId="{237D1A18-1025-C745-A1F9-A1A8D7EFDEDC}" type="presOf" srcId="{08FDB019-41CE-4B31-9565-D9626FFB3F34}" destId="{9CCD5052-B96F-4741-92C3-8748D1579739}" srcOrd="0" destOrd="0" presId="urn:microsoft.com/office/officeart/2005/8/layout/default"/>
    <dgm:cxn modelId="{5EE62070-48C7-4340-8E73-74645E847BB5}" srcId="{DD087CC4-E7B9-41B5-A1E5-C0CE84C76426}" destId="{8CF9CEAA-280D-48DA-A7DB-4BFF86F09173}" srcOrd="5" destOrd="0" parTransId="{DD367B96-3C01-4070-9697-7E4D71035B4B}" sibTransId="{0B81AB97-D975-4D36-AE7E-E1A5D13D5B32}"/>
    <dgm:cxn modelId="{01BCCF50-912A-7040-B014-C3FE9A9EB51D}" type="presOf" srcId="{C744E18A-FA9D-4589-B06A-9BEAAB9E5E37}" destId="{0DAAEFAB-1BAB-9242-AA3A-82C2147F5F4C}" srcOrd="0" destOrd="0" presId="urn:microsoft.com/office/officeart/2005/8/layout/default"/>
    <dgm:cxn modelId="{D7228654-11D6-4955-BD34-801031A3243F}" srcId="{DD087CC4-E7B9-41B5-A1E5-C0CE84C76426}" destId="{E4AB1127-8D68-4EC0-B786-7EBD416E2DA6}" srcOrd="8" destOrd="0" parTransId="{4433B541-4AA5-4405-A2AB-B627A9CF6C52}" sibTransId="{F0BB89AE-FFA3-4890-99C1-6383BCAABDB4}"/>
    <dgm:cxn modelId="{75DC017C-3653-4546-AEF9-6B74DA83215F}" type="presOf" srcId="{A4FB3ED5-0364-4B6D-8A87-BA9CEACDB8BB}" destId="{DCAFA61E-0E85-F045-B3B4-4A98E4D7A262}" srcOrd="0" destOrd="0" presId="urn:microsoft.com/office/officeart/2005/8/layout/default"/>
    <dgm:cxn modelId="{C302FC8D-31BC-4614-B606-28FC252637CB}" srcId="{DD087CC4-E7B9-41B5-A1E5-C0CE84C76426}" destId="{C744E18A-FA9D-4589-B06A-9BEAAB9E5E37}" srcOrd="4" destOrd="0" parTransId="{E6189870-4F01-4BE4-B3C6-3DCF2C40F41D}" sibTransId="{2FDB8E91-A8CD-42D3-A803-6927BA9927BF}"/>
    <dgm:cxn modelId="{8010618E-03A1-BD44-A890-F2E4D101E8D6}" type="presOf" srcId="{E1BF8E00-B75D-4635-A394-9305F6AB25DA}" destId="{54273417-E864-8247-B276-D51B661808D7}" srcOrd="0" destOrd="0" presId="urn:microsoft.com/office/officeart/2005/8/layout/default"/>
    <dgm:cxn modelId="{339EAE92-02D8-854C-9DFD-F1B599054D54}" type="presOf" srcId="{8A00BB4A-DF96-458D-B718-C717E9AFFF09}" destId="{E5148E1E-2B64-8242-BAC4-6B69E11B6F94}" srcOrd="0" destOrd="0" presId="urn:microsoft.com/office/officeart/2005/8/layout/default"/>
    <dgm:cxn modelId="{204B9E9D-BD17-EA42-BF8A-E66A193ADE7D}" type="presOf" srcId="{C024D617-F756-4F7F-ACF3-09FEB59DA57B}" destId="{B6E8824D-3BC8-2F48-9F97-9C2F0E28F82E}" srcOrd="0" destOrd="0" presId="urn:microsoft.com/office/officeart/2005/8/layout/default"/>
    <dgm:cxn modelId="{480D12A8-8320-4E0A-ABAD-B32EB1E78363}" srcId="{DD087CC4-E7B9-41B5-A1E5-C0CE84C76426}" destId="{CAA8C5F1-1F28-43C1-B682-4D65B00881B2}" srcOrd="0" destOrd="0" parTransId="{34A6813B-3592-46F4-A5CD-D7E5B38F0C34}" sibTransId="{F29CED72-FEAC-4DC9-B5AB-C6B6202757DC}"/>
    <dgm:cxn modelId="{6E2B75A9-A4BC-4500-8F4B-AB85D92DF3E3}" srcId="{DD087CC4-E7B9-41B5-A1E5-C0CE84C76426}" destId="{08FDB019-41CE-4B31-9565-D9626FFB3F34}" srcOrd="6" destOrd="0" parTransId="{41F5CF10-158A-4FAE-855E-F42512F45A3C}" sibTransId="{75CE10E0-1B49-4146-A56B-DF41FC8EFA63}"/>
    <dgm:cxn modelId="{FDC7CDB7-1554-4E52-B6F0-CDD8493269B8}" srcId="{DD087CC4-E7B9-41B5-A1E5-C0CE84C76426}" destId="{A4FB3ED5-0364-4B6D-8A87-BA9CEACDB8BB}" srcOrd="2" destOrd="0" parTransId="{9A17979F-6B23-4BFE-956B-A66D6479F656}" sibTransId="{C5FFA89B-BBBB-4FEE-9BFE-A1474D27CE41}"/>
    <dgm:cxn modelId="{E208D0BA-70B9-48AA-A9DF-5646B9ADFC80}" srcId="{DD087CC4-E7B9-41B5-A1E5-C0CE84C76426}" destId="{1D199BDE-C22D-4D03-946E-44B9F57B858A}" srcOrd="3" destOrd="0" parTransId="{1110E839-7571-45AE-B75A-8F5ADBD86C89}" sibTransId="{79A93062-7F04-4390-BB69-023FE9A5B264}"/>
    <dgm:cxn modelId="{99A14CDA-CC82-2C4D-B7B1-D72113D4BDBF}" type="presOf" srcId="{8CF9CEAA-280D-48DA-A7DB-4BFF86F09173}" destId="{DBB38114-EF9D-0543-89EA-2BF652CB8F04}" srcOrd="0" destOrd="0" presId="urn:microsoft.com/office/officeart/2005/8/layout/default"/>
    <dgm:cxn modelId="{20EB36DD-6F24-4B52-A292-DE981D261B5C}" srcId="{DD087CC4-E7B9-41B5-A1E5-C0CE84C76426}" destId="{8A00BB4A-DF96-458D-B718-C717E9AFFF09}" srcOrd="7" destOrd="0" parTransId="{096A8C63-5409-45F7-9907-DFC9849DC222}" sibTransId="{32698D88-ED08-4B3B-B6FF-7F428D9C6B42}"/>
    <dgm:cxn modelId="{9C9B77E6-A789-A747-AFFA-01806787257F}" type="presOf" srcId="{E4AB1127-8D68-4EC0-B786-7EBD416E2DA6}" destId="{AE9742D6-172A-5E41-B9A8-E4254E46A88D}" srcOrd="0" destOrd="0" presId="urn:microsoft.com/office/officeart/2005/8/layout/default"/>
    <dgm:cxn modelId="{AA683477-43C7-E646-B280-E67BC0E90793}" type="presParOf" srcId="{C92CCD7A-39F5-064A-B4D7-658CC9FFC607}" destId="{E85A29C0-1BCB-834F-81AE-9439AC18AC8D}" srcOrd="0" destOrd="0" presId="urn:microsoft.com/office/officeart/2005/8/layout/default"/>
    <dgm:cxn modelId="{E2D030E7-ADC6-4247-9B0F-FC14EDEDC76F}" type="presParOf" srcId="{C92CCD7A-39F5-064A-B4D7-658CC9FFC607}" destId="{9398C4A1-F46D-FE4B-8354-C72CD0B8A21A}" srcOrd="1" destOrd="0" presId="urn:microsoft.com/office/officeart/2005/8/layout/default"/>
    <dgm:cxn modelId="{1F0A7825-F7BF-7A4A-8B5C-065416438E69}" type="presParOf" srcId="{C92CCD7A-39F5-064A-B4D7-658CC9FFC607}" destId="{B6E8824D-3BC8-2F48-9F97-9C2F0E28F82E}" srcOrd="2" destOrd="0" presId="urn:microsoft.com/office/officeart/2005/8/layout/default"/>
    <dgm:cxn modelId="{78DAEEF3-9101-154B-9541-8B5207D9CD26}" type="presParOf" srcId="{C92CCD7A-39F5-064A-B4D7-658CC9FFC607}" destId="{961E6D08-FD26-1244-9018-1BB6F764261E}" srcOrd="3" destOrd="0" presId="urn:microsoft.com/office/officeart/2005/8/layout/default"/>
    <dgm:cxn modelId="{DCE5A975-75E1-EF46-9135-F479B739F8D9}" type="presParOf" srcId="{C92CCD7A-39F5-064A-B4D7-658CC9FFC607}" destId="{DCAFA61E-0E85-F045-B3B4-4A98E4D7A262}" srcOrd="4" destOrd="0" presId="urn:microsoft.com/office/officeart/2005/8/layout/default"/>
    <dgm:cxn modelId="{7805139F-FC68-5341-9D98-F7D6367DBAB8}" type="presParOf" srcId="{C92CCD7A-39F5-064A-B4D7-658CC9FFC607}" destId="{C0DD2058-AEC1-8347-80BD-C3391A746566}" srcOrd="5" destOrd="0" presId="urn:microsoft.com/office/officeart/2005/8/layout/default"/>
    <dgm:cxn modelId="{B770958F-2F5D-F14E-8831-A33404AEE140}" type="presParOf" srcId="{C92CCD7A-39F5-064A-B4D7-658CC9FFC607}" destId="{B952BCAB-E332-8142-B4C5-B1757B3719B2}" srcOrd="6" destOrd="0" presId="urn:microsoft.com/office/officeart/2005/8/layout/default"/>
    <dgm:cxn modelId="{0DBAB94F-79CE-9242-8A5F-2D6610542129}" type="presParOf" srcId="{C92CCD7A-39F5-064A-B4D7-658CC9FFC607}" destId="{F8C35FC1-5EE6-9943-A139-3440657CE0CF}" srcOrd="7" destOrd="0" presId="urn:microsoft.com/office/officeart/2005/8/layout/default"/>
    <dgm:cxn modelId="{7F8381C8-A501-3142-BA21-3585D332E593}" type="presParOf" srcId="{C92CCD7A-39F5-064A-B4D7-658CC9FFC607}" destId="{0DAAEFAB-1BAB-9242-AA3A-82C2147F5F4C}" srcOrd="8" destOrd="0" presId="urn:microsoft.com/office/officeart/2005/8/layout/default"/>
    <dgm:cxn modelId="{C829166F-2C00-9D4C-ADF8-A91142F39287}" type="presParOf" srcId="{C92CCD7A-39F5-064A-B4D7-658CC9FFC607}" destId="{EF5471C6-2D5F-B342-B0C5-F5F5D6D7F12B}" srcOrd="9" destOrd="0" presId="urn:microsoft.com/office/officeart/2005/8/layout/default"/>
    <dgm:cxn modelId="{E4B869CA-D751-FC4E-8D07-35C07333C0A1}" type="presParOf" srcId="{C92CCD7A-39F5-064A-B4D7-658CC9FFC607}" destId="{DBB38114-EF9D-0543-89EA-2BF652CB8F04}" srcOrd="10" destOrd="0" presId="urn:microsoft.com/office/officeart/2005/8/layout/default"/>
    <dgm:cxn modelId="{777E26E4-61C9-6C4E-A9A6-196588BCCB90}" type="presParOf" srcId="{C92CCD7A-39F5-064A-B4D7-658CC9FFC607}" destId="{E193EEDE-6816-F743-8A4B-9546FDE0390A}" srcOrd="11" destOrd="0" presId="urn:microsoft.com/office/officeart/2005/8/layout/default"/>
    <dgm:cxn modelId="{4F9B1F1A-D18D-4F4A-991A-A31B90728EF1}" type="presParOf" srcId="{C92CCD7A-39F5-064A-B4D7-658CC9FFC607}" destId="{9CCD5052-B96F-4741-92C3-8748D1579739}" srcOrd="12" destOrd="0" presId="urn:microsoft.com/office/officeart/2005/8/layout/default"/>
    <dgm:cxn modelId="{D172DE0B-E9D9-5448-B95C-B43A090F09B9}" type="presParOf" srcId="{C92CCD7A-39F5-064A-B4D7-658CC9FFC607}" destId="{6F4C8320-C8BA-7A49-9B71-26C601ABE9CC}" srcOrd="13" destOrd="0" presId="urn:microsoft.com/office/officeart/2005/8/layout/default"/>
    <dgm:cxn modelId="{C76579BD-5EAA-3F42-ADB2-0C16F6849307}" type="presParOf" srcId="{C92CCD7A-39F5-064A-B4D7-658CC9FFC607}" destId="{E5148E1E-2B64-8242-BAC4-6B69E11B6F94}" srcOrd="14" destOrd="0" presId="urn:microsoft.com/office/officeart/2005/8/layout/default"/>
    <dgm:cxn modelId="{0ECB5719-528E-C34B-AE4F-C0B929682906}" type="presParOf" srcId="{C92CCD7A-39F5-064A-B4D7-658CC9FFC607}" destId="{B9B7110D-BD55-AC4B-AB90-0753A2C7EC2B}" srcOrd="15" destOrd="0" presId="urn:microsoft.com/office/officeart/2005/8/layout/default"/>
    <dgm:cxn modelId="{7B6466C6-8A48-1643-8513-EF5C7CBF0A99}" type="presParOf" srcId="{C92CCD7A-39F5-064A-B4D7-658CC9FFC607}" destId="{AE9742D6-172A-5E41-B9A8-E4254E46A88D}" srcOrd="16" destOrd="0" presId="urn:microsoft.com/office/officeart/2005/8/layout/default"/>
    <dgm:cxn modelId="{5BD1E85D-6093-9345-95AF-DEA1690ADF9C}" type="presParOf" srcId="{C92CCD7A-39F5-064A-B4D7-658CC9FFC607}" destId="{F32DFCAF-0C19-FF4C-A338-F8C109D26321}" srcOrd="17" destOrd="0" presId="urn:microsoft.com/office/officeart/2005/8/layout/default"/>
    <dgm:cxn modelId="{14EC8DF5-F30F-BD4E-98E5-8C1F7A8B360D}" type="presParOf" srcId="{C92CCD7A-39F5-064A-B4D7-658CC9FFC607}" destId="{54273417-E864-8247-B276-D51B661808D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BBB997-788C-4697-9F5A-34E72F177B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A7287D-27AD-40DD-A5B5-AD0F1AFD63DC}">
      <dgm:prSet custT="1"/>
      <dgm:spPr/>
      <dgm:t>
        <a:bodyPr/>
        <a:lstStyle/>
        <a:p>
          <a:r>
            <a:rPr lang="fr-CA" sz="1600" dirty="0"/>
            <a:t>This </a:t>
          </a:r>
          <a:r>
            <a:rPr lang="fr-CA" sz="1600" dirty="0" err="1"/>
            <a:t>sub</a:t>
          </a:r>
          <a:r>
            <a:rPr lang="fr-CA" sz="1600" dirty="0"/>
            <a:t>-factor </a:t>
          </a:r>
          <a:r>
            <a:rPr lang="fr-CA" sz="1600" dirty="0" err="1"/>
            <a:t>measures</a:t>
          </a:r>
          <a:r>
            <a:rPr lang="fr-CA" sz="1600" dirty="0"/>
            <a:t> the </a:t>
          </a:r>
          <a:r>
            <a:rPr lang="fr-CA" sz="1600" dirty="0" err="1"/>
            <a:t>difficulty</a:t>
          </a:r>
          <a:r>
            <a:rPr lang="fr-CA" sz="1600" dirty="0"/>
            <a:t> of routine communication in the performance of the </a:t>
          </a:r>
          <a:r>
            <a:rPr lang="fr-CA" sz="1600" dirty="0" err="1"/>
            <a:t>duties</a:t>
          </a:r>
          <a:r>
            <a:rPr lang="fr-CA" sz="1600" dirty="0"/>
            <a:t> of the position.  For </a:t>
          </a:r>
          <a:r>
            <a:rPr lang="fr-CA" sz="1600" dirty="0" err="1"/>
            <a:t>example</a:t>
          </a:r>
          <a:r>
            <a:rPr lang="fr-CA" sz="1600" dirty="0"/>
            <a:t>, </a:t>
          </a:r>
          <a:r>
            <a:rPr lang="fr-CA" sz="1600" dirty="0" err="1"/>
            <a:t>we</a:t>
          </a:r>
          <a:r>
            <a:rPr lang="fr-CA" sz="1600" dirty="0"/>
            <a:t> </a:t>
          </a:r>
          <a:r>
            <a:rPr lang="fr-CA" sz="1600" dirty="0" err="1"/>
            <a:t>will</a:t>
          </a:r>
          <a:r>
            <a:rPr lang="fr-CA" sz="1600" dirty="0"/>
            <a:t> </a:t>
          </a:r>
          <a:r>
            <a:rPr lang="fr-CA" sz="1600" dirty="0" err="1"/>
            <a:t>consider</a:t>
          </a:r>
          <a:r>
            <a:rPr lang="fr-CA" sz="1600" dirty="0"/>
            <a:t> </a:t>
          </a:r>
          <a:r>
            <a:rPr lang="fr-CA" sz="1600" dirty="0" err="1"/>
            <a:t>confronting</a:t>
          </a:r>
          <a:r>
            <a:rPr lang="fr-CA" sz="1600" dirty="0"/>
            <a:t>, </a:t>
          </a:r>
          <a:r>
            <a:rPr lang="fr-CA" sz="1600" dirty="0" err="1"/>
            <a:t>conflictual</a:t>
          </a:r>
          <a:r>
            <a:rPr lang="fr-CA" sz="1600" dirty="0"/>
            <a:t>, </a:t>
          </a:r>
          <a:r>
            <a:rPr lang="fr-CA" sz="1600" dirty="0" err="1"/>
            <a:t>problematic</a:t>
          </a:r>
          <a:r>
            <a:rPr lang="fr-CA" sz="1600" dirty="0"/>
            <a:t> </a:t>
          </a:r>
          <a:r>
            <a:rPr lang="fr-CA" sz="1600" dirty="0" err="1"/>
            <a:t>interrelationships</a:t>
          </a:r>
          <a:r>
            <a:rPr lang="fr-CA" sz="1600" dirty="0"/>
            <a:t>, etc.</a:t>
          </a:r>
          <a:endParaRPr lang="en-US" sz="1600" dirty="0"/>
        </a:p>
      </dgm:t>
    </dgm:pt>
    <dgm:pt modelId="{C3445DC8-E5FC-43E5-9B36-E2FA11258CE7}" type="parTrans" cxnId="{E486E2AE-D71D-48AF-A573-7F5063DB318F}">
      <dgm:prSet/>
      <dgm:spPr/>
      <dgm:t>
        <a:bodyPr/>
        <a:lstStyle/>
        <a:p>
          <a:endParaRPr lang="en-US"/>
        </a:p>
      </dgm:t>
    </dgm:pt>
    <dgm:pt modelId="{C3474CF4-6006-4CD1-81AC-DDEF7FFA9833}" type="sibTrans" cxnId="{E486E2AE-D71D-48AF-A573-7F5063DB318F}">
      <dgm:prSet/>
      <dgm:spPr/>
      <dgm:t>
        <a:bodyPr/>
        <a:lstStyle/>
        <a:p>
          <a:endParaRPr lang="en-US"/>
        </a:p>
      </dgm:t>
    </dgm:pt>
    <dgm:pt modelId="{A47472B1-CC3C-47C3-9DD6-5E0188C3AC5A}">
      <dgm:prSet custT="1"/>
      <dgm:spPr/>
      <dgm:t>
        <a:bodyPr/>
        <a:lstStyle/>
        <a:p>
          <a:r>
            <a:rPr lang="fr-CA" sz="2000" dirty="0"/>
            <a:t>It </a:t>
          </a:r>
          <a:r>
            <a:rPr lang="fr-CA" sz="2000" dirty="0" err="1"/>
            <a:t>does</a:t>
          </a:r>
          <a:r>
            <a:rPr lang="fr-CA" sz="2000" dirty="0"/>
            <a:t> not </a:t>
          </a:r>
          <a:r>
            <a:rPr lang="fr-CA" sz="2000" dirty="0" err="1"/>
            <a:t>analyze</a:t>
          </a:r>
          <a:r>
            <a:rPr lang="fr-CA" sz="2000" dirty="0"/>
            <a:t> the nature of communications, </a:t>
          </a:r>
          <a:r>
            <a:rPr lang="fr-CA" sz="2000" dirty="0" err="1"/>
            <a:t>which</a:t>
          </a:r>
          <a:r>
            <a:rPr lang="fr-CA" sz="2000" dirty="0"/>
            <a:t> </a:t>
          </a:r>
          <a:r>
            <a:rPr lang="fr-CA" sz="2000" dirty="0" err="1"/>
            <a:t>is</a:t>
          </a:r>
          <a:r>
            <a:rPr lang="fr-CA" sz="2000" dirty="0"/>
            <a:t> </a:t>
          </a:r>
          <a:r>
            <a:rPr lang="fr-CA" sz="2000" dirty="0" err="1"/>
            <a:t>present</a:t>
          </a:r>
          <a:r>
            <a:rPr lang="fr-CA" sz="2000" dirty="0"/>
            <a:t> in the </a:t>
          </a:r>
          <a:r>
            <a:rPr lang="fr-CA" sz="2000" dirty="0" err="1"/>
            <a:t>Complexity</a:t>
          </a:r>
          <a:r>
            <a:rPr lang="fr-CA" sz="2000" dirty="0"/>
            <a:t> of </a:t>
          </a:r>
          <a:r>
            <a:rPr lang="fr-CA" sz="2000" dirty="0" err="1"/>
            <a:t>Decision</a:t>
          </a:r>
          <a:r>
            <a:rPr lang="fr-CA" sz="2000" dirty="0"/>
            <a:t> </a:t>
          </a:r>
          <a:r>
            <a:rPr lang="fr-CA" sz="2000" dirty="0" err="1"/>
            <a:t>Making</a:t>
          </a:r>
          <a:r>
            <a:rPr lang="fr-CA" sz="2000" dirty="0"/>
            <a:t> </a:t>
          </a:r>
          <a:r>
            <a:rPr lang="fr-CA" sz="2000" dirty="0" err="1"/>
            <a:t>sub</a:t>
          </a:r>
          <a:r>
            <a:rPr lang="fr-CA" sz="2000" dirty="0"/>
            <a:t>-factor.</a:t>
          </a:r>
          <a:endParaRPr lang="en-US" sz="2000" dirty="0"/>
        </a:p>
      </dgm:t>
    </dgm:pt>
    <dgm:pt modelId="{44EC88AE-4517-405F-A503-7C5DDA627FEC}" type="parTrans" cxnId="{5C7454B5-31BA-4A4D-A9B8-0F73C283E518}">
      <dgm:prSet/>
      <dgm:spPr/>
      <dgm:t>
        <a:bodyPr/>
        <a:lstStyle/>
        <a:p>
          <a:endParaRPr lang="en-US"/>
        </a:p>
      </dgm:t>
    </dgm:pt>
    <dgm:pt modelId="{FD63F810-AFE0-4F53-ABF9-F87052A31F71}" type="sibTrans" cxnId="{5C7454B5-31BA-4A4D-A9B8-0F73C283E518}">
      <dgm:prSet/>
      <dgm:spPr/>
      <dgm:t>
        <a:bodyPr/>
        <a:lstStyle/>
        <a:p>
          <a:endParaRPr lang="en-US"/>
        </a:p>
      </dgm:t>
    </dgm:pt>
    <dgm:pt modelId="{949A06FE-46D5-4F80-AE0F-1B315CF8A7D9}">
      <dgm:prSet custT="1"/>
      <dgm:spPr/>
      <dgm:t>
        <a:bodyPr/>
        <a:lstStyle/>
        <a:p>
          <a:r>
            <a:rPr lang="fr-CA" sz="2000" dirty="0"/>
            <a:t>This </a:t>
          </a:r>
          <a:r>
            <a:rPr lang="fr-CA" sz="2000" dirty="0" err="1"/>
            <a:t>sub</a:t>
          </a:r>
          <a:r>
            <a:rPr lang="fr-CA" sz="2000" dirty="0"/>
            <a:t>-factor </a:t>
          </a:r>
          <a:r>
            <a:rPr lang="fr-CA" sz="2000" dirty="0" err="1"/>
            <a:t>is</a:t>
          </a:r>
          <a:r>
            <a:rPr lang="fr-CA" sz="2000" dirty="0"/>
            <a:t> </a:t>
          </a:r>
          <a:r>
            <a:rPr lang="fr-CA" sz="2000" dirty="0" err="1"/>
            <a:t>broken</a:t>
          </a:r>
          <a:r>
            <a:rPr lang="fr-CA" sz="2000" dirty="0"/>
            <a:t> down </a:t>
          </a:r>
          <a:r>
            <a:rPr lang="fr-CA" sz="2000" dirty="0" err="1"/>
            <a:t>into</a:t>
          </a:r>
          <a:r>
            <a:rPr lang="fr-CA" sz="2000" dirty="0"/>
            <a:t> 6 </a:t>
          </a:r>
          <a:r>
            <a:rPr lang="fr-CA" sz="2000" dirty="0" err="1"/>
            <a:t>levels</a:t>
          </a:r>
          <a:r>
            <a:rPr lang="fr-CA" sz="2000" dirty="0"/>
            <a:t> of </a:t>
          </a:r>
          <a:r>
            <a:rPr lang="fr-CA" sz="2000" dirty="0" err="1"/>
            <a:t>measurement</a:t>
          </a:r>
          <a:endParaRPr lang="en-US" sz="2000" dirty="0"/>
        </a:p>
      </dgm:t>
    </dgm:pt>
    <dgm:pt modelId="{4B5AB606-30C8-49ED-B30F-5BE8091033BD}" type="parTrans" cxnId="{A4026601-4E6F-4D5E-A4B0-76874A783BB2}">
      <dgm:prSet/>
      <dgm:spPr/>
      <dgm:t>
        <a:bodyPr/>
        <a:lstStyle/>
        <a:p>
          <a:endParaRPr lang="en-US"/>
        </a:p>
      </dgm:t>
    </dgm:pt>
    <dgm:pt modelId="{010C984A-97D7-46A1-8CE8-162C747D5957}" type="sibTrans" cxnId="{A4026601-4E6F-4D5E-A4B0-76874A783BB2}">
      <dgm:prSet/>
      <dgm:spPr/>
      <dgm:t>
        <a:bodyPr/>
        <a:lstStyle/>
        <a:p>
          <a:endParaRPr lang="en-US"/>
        </a:p>
      </dgm:t>
    </dgm:pt>
    <dgm:pt modelId="{30C38F74-8509-454F-AAE0-EF113EA3DF12}">
      <dgm:prSet custT="1"/>
      <dgm:spPr/>
      <dgm:t>
        <a:bodyPr/>
        <a:lstStyle/>
        <a:p>
          <a:r>
            <a:rPr lang="fr-CA" sz="2000" dirty="0"/>
            <a:t>6.65% of the points in the system are </a:t>
          </a:r>
          <a:r>
            <a:rPr lang="fr-CA" sz="2000" dirty="0" err="1"/>
            <a:t>devoted</a:t>
          </a:r>
          <a:r>
            <a:rPr lang="fr-CA" sz="2000" dirty="0"/>
            <a:t> to </a:t>
          </a:r>
          <a:r>
            <a:rPr lang="fr-CA" sz="2000" dirty="0" err="1"/>
            <a:t>it</a:t>
          </a:r>
          <a:endParaRPr lang="en-US" sz="2000" dirty="0"/>
        </a:p>
      </dgm:t>
    </dgm:pt>
    <dgm:pt modelId="{F489BC8C-3505-4AEE-A4CB-28E69A7C183C}" type="parTrans" cxnId="{4037C075-1A57-4E04-A758-1F66B8400996}">
      <dgm:prSet/>
      <dgm:spPr/>
      <dgm:t>
        <a:bodyPr/>
        <a:lstStyle/>
        <a:p>
          <a:endParaRPr lang="en-US"/>
        </a:p>
      </dgm:t>
    </dgm:pt>
    <dgm:pt modelId="{D865017B-1149-4873-8B40-06E0BA9DB048}" type="sibTrans" cxnId="{4037C075-1A57-4E04-A758-1F66B8400996}">
      <dgm:prSet/>
      <dgm:spPr/>
      <dgm:t>
        <a:bodyPr/>
        <a:lstStyle/>
        <a:p>
          <a:endParaRPr lang="en-US"/>
        </a:p>
      </dgm:t>
    </dgm:pt>
    <dgm:pt modelId="{C665A06A-9B35-4BE0-8BB0-D4156E436499}" type="pres">
      <dgm:prSet presAssocID="{7BBBB997-788C-4697-9F5A-34E72F177B12}" presName="root" presStyleCnt="0">
        <dgm:presLayoutVars>
          <dgm:dir/>
          <dgm:resizeHandles val="exact"/>
        </dgm:presLayoutVars>
      </dgm:prSet>
      <dgm:spPr/>
    </dgm:pt>
    <dgm:pt modelId="{D57E7B95-30B9-403B-8656-023357C9BADA}" type="pres">
      <dgm:prSet presAssocID="{28A7287D-27AD-40DD-A5B5-AD0F1AFD63DC}" presName="compNode" presStyleCnt="0"/>
      <dgm:spPr/>
    </dgm:pt>
    <dgm:pt modelId="{A60512BD-9CC9-413D-86DA-7A0659BB1894}" type="pres">
      <dgm:prSet presAssocID="{28A7287D-27AD-40DD-A5B5-AD0F1AFD63DC}" presName="bgRect" presStyleLbl="bgShp" presStyleIdx="0" presStyleCnt="4"/>
      <dgm:spPr/>
    </dgm:pt>
    <dgm:pt modelId="{AD380D8D-5AFE-4A9C-A9FF-6F2CD716B1D5}" type="pres">
      <dgm:prSet presAssocID="{28A7287D-27AD-40DD-A5B5-AD0F1AFD63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itaine"/>
        </a:ext>
      </dgm:extLst>
    </dgm:pt>
    <dgm:pt modelId="{23E771DF-EE7D-4638-97AB-C27D0E45F10F}" type="pres">
      <dgm:prSet presAssocID="{28A7287D-27AD-40DD-A5B5-AD0F1AFD63DC}" presName="spaceRect" presStyleCnt="0"/>
      <dgm:spPr/>
    </dgm:pt>
    <dgm:pt modelId="{85FB6F90-491D-4369-B2EC-6FC375D4006A}" type="pres">
      <dgm:prSet presAssocID="{28A7287D-27AD-40DD-A5B5-AD0F1AFD63DC}" presName="parTx" presStyleLbl="revTx" presStyleIdx="0" presStyleCnt="4">
        <dgm:presLayoutVars>
          <dgm:chMax val="0"/>
          <dgm:chPref val="0"/>
        </dgm:presLayoutVars>
      </dgm:prSet>
      <dgm:spPr/>
    </dgm:pt>
    <dgm:pt modelId="{C3C0BC1A-F71F-4157-ADC0-5182B094FDC7}" type="pres">
      <dgm:prSet presAssocID="{C3474CF4-6006-4CD1-81AC-DDEF7FFA9833}" presName="sibTrans" presStyleCnt="0"/>
      <dgm:spPr/>
    </dgm:pt>
    <dgm:pt modelId="{4488F333-EF67-4DDD-BE3F-0E01B9D2AFBC}" type="pres">
      <dgm:prSet presAssocID="{A47472B1-CC3C-47C3-9DD6-5E0188C3AC5A}" presName="compNode" presStyleCnt="0"/>
      <dgm:spPr/>
    </dgm:pt>
    <dgm:pt modelId="{7457DC5A-BA21-442C-BD78-A0CC8A67DF95}" type="pres">
      <dgm:prSet presAssocID="{A47472B1-CC3C-47C3-9DD6-5E0188C3AC5A}" presName="bgRect" presStyleLbl="bgShp" presStyleIdx="1" presStyleCnt="4"/>
      <dgm:spPr/>
    </dgm:pt>
    <dgm:pt modelId="{0D9215F4-231A-4349-8850-0DD1B22B4AE5}" type="pres">
      <dgm:prSet presAssocID="{A47472B1-CC3C-47C3-9DD6-5E0188C3AC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ations"/>
        </a:ext>
      </dgm:extLst>
    </dgm:pt>
    <dgm:pt modelId="{9892CCE0-776E-4563-8B31-E0A99A01CB82}" type="pres">
      <dgm:prSet presAssocID="{A47472B1-CC3C-47C3-9DD6-5E0188C3AC5A}" presName="spaceRect" presStyleCnt="0"/>
      <dgm:spPr/>
    </dgm:pt>
    <dgm:pt modelId="{02455C22-F451-40CA-80CE-07F259E38C4B}" type="pres">
      <dgm:prSet presAssocID="{A47472B1-CC3C-47C3-9DD6-5E0188C3AC5A}" presName="parTx" presStyleLbl="revTx" presStyleIdx="1" presStyleCnt="4">
        <dgm:presLayoutVars>
          <dgm:chMax val="0"/>
          <dgm:chPref val="0"/>
        </dgm:presLayoutVars>
      </dgm:prSet>
      <dgm:spPr/>
    </dgm:pt>
    <dgm:pt modelId="{3AA21150-B5DB-4A3C-977D-5344EAA74EE1}" type="pres">
      <dgm:prSet presAssocID="{FD63F810-AFE0-4F53-ABF9-F87052A31F71}" presName="sibTrans" presStyleCnt="0"/>
      <dgm:spPr/>
    </dgm:pt>
    <dgm:pt modelId="{9B86163F-08A1-4CBF-ACB1-EC2CBE6CEF14}" type="pres">
      <dgm:prSet presAssocID="{949A06FE-46D5-4F80-AE0F-1B315CF8A7D9}" presName="compNode" presStyleCnt="0"/>
      <dgm:spPr/>
    </dgm:pt>
    <dgm:pt modelId="{244D2E3E-8198-4204-8C60-EE062486D9F2}" type="pres">
      <dgm:prSet presAssocID="{949A06FE-46D5-4F80-AE0F-1B315CF8A7D9}" presName="bgRect" presStyleLbl="bgShp" presStyleIdx="2" presStyleCnt="4"/>
      <dgm:spPr/>
    </dgm:pt>
    <dgm:pt modelId="{9C4745BB-B7A8-4718-9459-F8E5B54BE9DD}" type="pres">
      <dgm:prSet presAssocID="{949A06FE-46D5-4F80-AE0F-1B315CF8A7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che"/>
        </a:ext>
      </dgm:extLst>
    </dgm:pt>
    <dgm:pt modelId="{74532763-71C4-4F77-A7E4-3C14121A49A5}" type="pres">
      <dgm:prSet presAssocID="{949A06FE-46D5-4F80-AE0F-1B315CF8A7D9}" presName="spaceRect" presStyleCnt="0"/>
      <dgm:spPr/>
    </dgm:pt>
    <dgm:pt modelId="{F7F3059A-A8F4-41D9-939A-A6D1740AB634}" type="pres">
      <dgm:prSet presAssocID="{949A06FE-46D5-4F80-AE0F-1B315CF8A7D9}" presName="parTx" presStyleLbl="revTx" presStyleIdx="2" presStyleCnt="4">
        <dgm:presLayoutVars>
          <dgm:chMax val="0"/>
          <dgm:chPref val="0"/>
        </dgm:presLayoutVars>
      </dgm:prSet>
      <dgm:spPr/>
    </dgm:pt>
    <dgm:pt modelId="{4B314E70-D463-48A0-BF8E-1AC59120E27D}" type="pres">
      <dgm:prSet presAssocID="{010C984A-97D7-46A1-8CE8-162C747D5957}" presName="sibTrans" presStyleCnt="0"/>
      <dgm:spPr/>
    </dgm:pt>
    <dgm:pt modelId="{D7EC828D-6576-423C-8419-2E7B419C9AB3}" type="pres">
      <dgm:prSet presAssocID="{30C38F74-8509-454F-AAE0-EF113EA3DF12}" presName="compNode" presStyleCnt="0"/>
      <dgm:spPr/>
    </dgm:pt>
    <dgm:pt modelId="{0E7F56A4-358C-418B-9D65-78E0A435FC09}" type="pres">
      <dgm:prSet presAssocID="{30C38F74-8509-454F-AAE0-EF113EA3DF12}" presName="bgRect" presStyleLbl="bgShp" presStyleIdx="3" presStyleCnt="4"/>
      <dgm:spPr/>
    </dgm:pt>
    <dgm:pt modelId="{069D6706-CA0B-4D2D-B771-DDAC636D1091}" type="pres">
      <dgm:prSet presAssocID="{30C38F74-8509-454F-AAE0-EF113EA3DF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yrinthe"/>
        </a:ext>
      </dgm:extLst>
    </dgm:pt>
    <dgm:pt modelId="{1019B1F4-41AB-4351-95AB-341C64FDB101}" type="pres">
      <dgm:prSet presAssocID="{30C38F74-8509-454F-AAE0-EF113EA3DF12}" presName="spaceRect" presStyleCnt="0"/>
      <dgm:spPr/>
    </dgm:pt>
    <dgm:pt modelId="{05542D19-9AEC-447D-8C74-9E55D74B8997}" type="pres">
      <dgm:prSet presAssocID="{30C38F74-8509-454F-AAE0-EF113EA3DF12}" presName="parTx" presStyleLbl="revTx" presStyleIdx="3" presStyleCnt="4">
        <dgm:presLayoutVars>
          <dgm:chMax val="0"/>
          <dgm:chPref val="0"/>
        </dgm:presLayoutVars>
      </dgm:prSet>
      <dgm:spPr/>
    </dgm:pt>
  </dgm:ptLst>
  <dgm:cxnLst>
    <dgm:cxn modelId="{A4026601-4E6F-4D5E-A4B0-76874A783BB2}" srcId="{7BBBB997-788C-4697-9F5A-34E72F177B12}" destId="{949A06FE-46D5-4F80-AE0F-1B315CF8A7D9}" srcOrd="2" destOrd="0" parTransId="{4B5AB606-30C8-49ED-B30F-5BE8091033BD}" sibTransId="{010C984A-97D7-46A1-8CE8-162C747D5957}"/>
    <dgm:cxn modelId="{7175D053-A38B-4E64-AAD0-BBC3A1E2DCB9}" type="presOf" srcId="{A47472B1-CC3C-47C3-9DD6-5E0188C3AC5A}" destId="{02455C22-F451-40CA-80CE-07F259E38C4B}" srcOrd="0" destOrd="0" presId="urn:microsoft.com/office/officeart/2018/2/layout/IconVerticalSolidList"/>
    <dgm:cxn modelId="{4037C075-1A57-4E04-A758-1F66B8400996}" srcId="{7BBBB997-788C-4697-9F5A-34E72F177B12}" destId="{30C38F74-8509-454F-AAE0-EF113EA3DF12}" srcOrd="3" destOrd="0" parTransId="{F489BC8C-3505-4AEE-A4CB-28E69A7C183C}" sibTransId="{D865017B-1149-4873-8B40-06E0BA9DB048}"/>
    <dgm:cxn modelId="{7E329694-AE2F-4B39-8688-AF13183E54CD}" type="presOf" srcId="{30C38F74-8509-454F-AAE0-EF113EA3DF12}" destId="{05542D19-9AEC-447D-8C74-9E55D74B8997}" srcOrd="0" destOrd="0" presId="urn:microsoft.com/office/officeart/2018/2/layout/IconVerticalSolidList"/>
    <dgm:cxn modelId="{8096C0A4-A529-4972-AD96-E9D2613F39E3}" type="presOf" srcId="{7BBBB997-788C-4697-9F5A-34E72F177B12}" destId="{C665A06A-9B35-4BE0-8BB0-D4156E436499}" srcOrd="0" destOrd="0" presId="urn:microsoft.com/office/officeart/2018/2/layout/IconVerticalSolidList"/>
    <dgm:cxn modelId="{E486E2AE-D71D-48AF-A573-7F5063DB318F}" srcId="{7BBBB997-788C-4697-9F5A-34E72F177B12}" destId="{28A7287D-27AD-40DD-A5B5-AD0F1AFD63DC}" srcOrd="0" destOrd="0" parTransId="{C3445DC8-E5FC-43E5-9B36-E2FA11258CE7}" sibTransId="{C3474CF4-6006-4CD1-81AC-DDEF7FFA9833}"/>
    <dgm:cxn modelId="{5C7454B5-31BA-4A4D-A9B8-0F73C283E518}" srcId="{7BBBB997-788C-4697-9F5A-34E72F177B12}" destId="{A47472B1-CC3C-47C3-9DD6-5E0188C3AC5A}" srcOrd="1" destOrd="0" parTransId="{44EC88AE-4517-405F-A503-7C5DDA627FEC}" sibTransId="{FD63F810-AFE0-4F53-ABF9-F87052A31F71}"/>
    <dgm:cxn modelId="{EBC640D3-2759-46A8-988A-05A5F9002FE3}" type="presOf" srcId="{949A06FE-46D5-4F80-AE0F-1B315CF8A7D9}" destId="{F7F3059A-A8F4-41D9-939A-A6D1740AB634}" srcOrd="0" destOrd="0" presId="urn:microsoft.com/office/officeart/2018/2/layout/IconVerticalSolidList"/>
    <dgm:cxn modelId="{E44A9AFB-C450-4B4C-BD77-39F2D482FF79}" type="presOf" srcId="{28A7287D-27AD-40DD-A5B5-AD0F1AFD63DC}" destId="{85FB6F90-491D-4369-B2EC-6FC375D4006A}" srcOrd="0" destOrd="0" presId="urn:microsoft.com/office/officeart/2018/2/layout/IconVerticalSolidList"/>
    <dgm:cxn modelId="{3F73F440-1C56-4336-8638-33DC9CF62776}" type="presParOf" srcId="{C665A06A-9B35-4BE0-8BB0-D4156E436499}" destId="{D57E7B95-30B9-403B-8656-023357C9BADA}" srcOrd="0" destOrd="0" presId="urn:microsoft.com/office/officeart/2018/2/layout/IconVerticalSolidList"/>
    <dgm:cxn modelId="{5A6149FB-4439-48EB-B9C3-C4D9C4B0373C}" type="presParOf" srcId="{D57E7B95-30B9-403B-8656-023357C9BADA}" destId="{A60512BD-9CC9-413D-86DA-7A0659BB1894}" srcOrd="0" destOrd="0" presId="urn:microsoft.com/office/officeart/2018/2/layout/IconVerticalSolidList"/>
    <dgm:cxn modelId="{F32598D7-2F8A-4DD1-A600-4E7815C8800C}" type="presParOf" srcId="{D57E7B95-30B9-403B-8656-023357C9BADA}" destId="{AD380D8D-5AFE-4A9C-A9FF-6F2CD716B1D5}" srcOrd="1" destOrd="0" presId="urn:microsoft.com/office/officeart/2018/2/layout/IconVerticalSolidList"/>
    <dgm:cxn modelId="{627785BF-615E-48B8-9914-50143ED3EA4B}" type="presParOf" srcId="{D57E7B95-30B9-403B-8656-023357C9BADA}" destId="{23E771DF-EE7D-4638-97AB-C27D0E45F10F}" srcOrd="2" destOrd="0" presId="urn:microsoft.com/office/officeart/2018/2/layout/IconVerticalSolidList"/>
    <dgm:cxn modelId="{45AC4074-8A55-4D79-B2E9-364D2A989E4F}" type="presParOf" srcId="{D57E7B95-30B9-403B-8656-023357C9BADA}" destId="{85FB6F90-491D-4369-B2EC-6FC375D4006A}" srcOrd="3" destOrd="0" presId="urn:microsoft.com/office/officeart/2018/2/layout/IconVerticalSolidList"/>
    <dgm:cxn modelId="{55A7775D-9CE4-40FD-9F1B-E7206B8CEA03}" type="presParOf" srcId="{C665A06A-9B35-4BE0-8BB0-D4156E436499}" destId="{C3C0BC1A-F71F-4157-ADC0-5182B094FDC7}" srcOrd="1" destOrd="0" presId="urn:microsoft.com/office/officeart/2018/2/layout/IconVerticalSolidList"/>
    <dgm:cxn modelId="{EE02E86F-0EF1-4A17-8E3F-41201A32B2C2}" type="presParOf" srcId="{C665A06A-9B35-4BE0-8BB0-D4156E436499}" destId="{4488F333-EF67-4DDD-BE3F-0E01B9D2AFBC}" srcOrd="2" destOrd="0" presId="urn:microsoft.com/office/officeart/2018/2/layout/IconVerticalSolidList"/>
    <dgm:cxn modelId="{5F6E1C85-565E-42CA-AC99-AC9E7FBAD4C0}" type="presParOf" srcId="{4488F333-EF67-4DDD-BE3F-0E01B9D2AFBC}" destId="{7457DC5A-BA21-442C-BD78-A0CC8A67DF95}" srcOrd="0" destOrd="0" presId="urn:microsoft.com/office/officeart/2018/2/layout/IconVerticalSolidList"/>
    <dgm:cxn modelId="{50AF806F-7E1E-4A60-8DED-539848DD5770}" type="presParOf" srcId="{4488F333-EF67-4DDD-BE3F-0E01B9D2AFBC}" destId="{0D9215F4-231A-4349-8850-0DD1B22B4AE5}" srcOrd="1" destOrd="0" presId="urn:microsoft.com/office/officeart/2018/2/layout/IconVerticalSolidList"/>
    <dgm:cxn modelId="{79B1785B-4460-4B9B-B13A-5E2A9B2EB2A4}" type="presParOf" srcId="{4488F333-EF67-4DDD-BE3F-0E01B9D2AFBC}" destId="{9892CCE0-776E-4563-8B31-E0A99A01CB82}" srcOrd="2" destOrd="0" presId="urn:microsoft.com/office/officeart/2018/2/layout/IconVerticalSolidList"/>
    <dgm:cxn modelId="{50794E5C-3FE8-4107-B9B3-1B857FD54145}" type="presParOf" srcId="{4488F333-EF67-4DDD-BE3F-0E01B9D2AFBC}" destId="{02455C22-F451-40CA-80CE-07F259E38C4B}" srcOrd="3" destOrd="0" presId="urn:microsoft.com/office/officeart/2018/2/layout/IconVerticalSolidList"/>
    <dgm:cxn modelId="{DA6E9C71-66D4-48F4-B967-A6D69A08D5F4}" type="presParOf" srcId="{C665A06A-9B35-4BE0-8BB0-D4156E436499}" destId="{3AA21150-B5DB-4A3C-977D-5344EAA74EE1}" srcOrd="3" destOrd="0" presId="urn:microsoft.com/office/officeart/2018/2/layout/IconVerticalSolidList"/>
    <dgm:cxn modelId="{843E303D-33B7-40B9-8E3A-6A5D85A010D3}" type="presParOf" srcId="{C665A06A-9B35-4BE0-8BB0-D4156E436499}" destId="{9B86163F-08A1-4CBF-ACB1-EC2CBE6CEF14}" srcOrd="4" destOrd="0" presId="urn:microsoft.com/office/officeart/2018/2/layout/IconVerticalSolidList"/>
    <dgm:cxn modelId="{DB1B817B-29CC-470D-8216-E7CF9058E22B}" type="presParOf" srcId="{9B86163F-08A1-4CBF-ACB1-EC2CBE6CEF14}" destId="{244D2E3E-8198-4204-8C60-EE062486D9F2}" srcOrd="0" destOrd="0" presId="urn:microsoft.com/office/officeart/2018/2/layout/IconVerticalSolidList"/>
    <dgm:cxn modelId="{7E263893-DC0C-45C8-A8CA-1FA129E7DE15}" type="presParOf" srcId="{9B86163F-08A1-4CBF-ACB1-EC2CBE6CEF14}" destId="{9C4745BB-B7A8-4718-9459-F8E5B54BE9DD}" srcOrd="1" destOrd="0" presId="urn:microsoft.com/office/officeart/2018/2/layout/IconVerticalSolidList"/>
    <dgm:cxn modelId="{CF5CBCFC-EB6E-43AB-8520-607EC30BDCBE}" type="presParOf" srcId="{9B86163F-08A1-4CBF-ACB1-EC2CBE6CEF14}" destId="{74532763-71C4-4F77-A7E4-3C14121A49A5}" srcOrd="2" destOrd="0" presId="urn:microsoft.com/office/officeart/2018/2/layout/IconVerticalSolidList"/>
    <dgm:cxn modelId="{EDB96CFC-2BDA-4F77-91B3-C2DD24BC57B4}" type="presParOf" srcId="{9B86163F-08A1-4CBF-ACB1-EC2CBE6CEF14}" destId="{F7F3059A-A8F4-41D9-939A-A6D1740AB634}" srcOrd="3" destOrd="0" presId="urn:microsoft.com/office/officeart/2018/2/layout/IconVerticalSolidList"/>
    <dgm:cxn modelId="{7CD70EF0-F0CF-4FB6-BE89-B776BDB821E5}" type="presParOf" srcId="{C665A06A-9B35-4BE0-8BB0-D4156E436499}" destId="{4B314E70-D463-48A0-BF8E-1AC59120E27D}" srcOrd="5" destOrd="0" presId="urn:microsoft.com/office/officeart/2018/2/layout/IconVerticalSolidList"/>
    <dgm:cxn modelId="{5FA63F04-826E-4693-BD20-0036A82B5D25}" type="presParOf" srcId="{C665A06A-9B35-4BE0-8BB0-D4156E436499}" destId="{D7EC828D-6576-423C-8419-2E7B419C9AB3}" srcOrd="6" destOrd="0" presId="urn:microsoft.com/office/officeart/2018/2/layout/IconVerticalSolidList"/>
    <dgm:cxn modelId="{9DCB3DD2-49A9-4398-9A10-5362489C3235}" type="presParOf" srcId="{D7EC828D-6576-423C-8419-2E7B419C9AB3}" destId="{0E7F56A4-358C-418B-9D65-78E0A435FC09}" srcOrd="0" destOrd="0" presId="urn:microsoft.com/office/officeart/2018/2/layout/IconVerticalSolidList"/>
    <dgm:cxn modelId="{D37446B2-DF5E-41CF-9C31-E2F303561424}" type="presParOf" srcId="{D7EC828D-6576-423C-8419-2E7B419C9AB3}" destId="{069D6706-CA0B-4D2D-B771-DDAC636D1091}" srcOrd="1" destOrd="0" presId="urn:microsoft.com/office/officeart/2018/2/layout/IconVerticalSolidList"/>
    <dgm:cxn modelId="{CF88A5CB-9BF7-4CB6-80B4-13874957F3A8}" type="presParOf" srcId="{D7EC828D-6576-423C-8419-2E7B419C9AB3}" destId="{1019B1F4-41AB-4351-95AB-341C64FDB101}" srcOrd="2" destOrd="0" presId="urn:microsoft.com/office/officeart/2018/2/layout/IconVerticalSolidList"/>
    <dgm:cxn modelId="{C9F53728-0608-46B1-B6BA-EE00494E8920}" type="presParOf" srcId="{D7EC828D-6576-423C-8419-2E7B419C9AB3}" destId="{05542D19-9AEC-447D-8C74-9E55D74B89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8FC21-6C68-4D72-9407-378AA186E0E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DC636FD-7A52-4C73-A626-4DA41E6DC5B8}">
      <dgm:prSet/>
      <dgm:spPr/>
      <dgm:t>
        <a:bodyPr/>
        <a:lstStyle/>
        <a:p>
          <a:r>
            <a:rPr lang="fr-CA" b="1" dirty="0"/>
            <a:t>Job </a:t>
          </a:r>
          <a:r>
            <a:rPr lang="fr-CA" b="1" dirty="0" err="1"/>
            <a:t>Evaluation</a:t>
          </a:r>
          <a:r>
            <a:rPr lang="fr-CA" b="1" dirty="0"/>
            <a:t> </a:t>
          </a:r>
          <a:endParaRPr lang="en-US" dirty="0"/>
        </a:p>
      </dgm:t>
    </dgm:pt>
    <dgm:pt modelId="{D12543E2-182E-4202-82E1-E064D0A3958D}" type="parTrans" cxnId="{3F038129-0821-4546-85E1-15672D1E6C96}">
      <dgm:prSet/>
      <dgm:spPr/>
      <dgm:t>
        <a:bodyPr/>
        <a:lstStyle/>
        <a:p>
          <a:endParaRPr lang="en-US"/>
        </a:p>
      </dgm:t>
    </dgm:pt>
    <dgm:pt modelId="{087FEC4C-21CE-40B4-B0FB-5E3ED1EE79B3}" type="sibTrans" cxnId="{3F038129-0821-4546-85E1-15672D1E6C96}">
      <dgm:prSet/>
      <dgm:spPr/>
      <dgm:t>
        <a:bodyPr/>
        <a:lstStyle/>
        <a:p>
          <a:endParaRPr lang="en-US"/>
        </a:p>
      </dgm:t>
    </dgm:pt>
    <dgm:pt modelId="{F68ADD36-2F8B-49FE-AB4E-FA5A2D2EC115}">
      <dgm:prSet/>
      <dgm:spPr/>
      <dgm:t>
        <a:bodyPr/>
        <a:lstStyle/>
        <a:p>
          <a:r>
            <a:rPr lang="fr-CA" b="1" dirty="0"/>
            <a:t>The components of job </a:t>
          </a:r>
          <a:r>
            <a:rPr lang="fr-CA" b="1" dirty="0" err="1"/>
            <a:t>evaluation</a:t>
          </a:r>
          <a:endParaRPr lang="en-US" dirty="0"/>
        </a:p>
      </dgm:t>
    </dgm:pt>
    <dgm:pt modelId="{FF4E3B8D-C4A8-4E34-8B53-DA5629194189}" type="parTrans" cxnId="{8EFEA427-F1D3-40C1-8CE2-7840F5F90D69}">
      <dgm:prSet/>
      <dgm:spPr/>
      <dgm:t>
        <a:bodyPr/>
        <a:lstStyle/>
        <a:p>
          <a:endParaRPr lang="en-US"/>
        </a:p>
      </dgm:t>
    </dgm:pt>
    <dgm:pt modelId="{0BED7F4F-9D83-4F19-A585-4E5FF62EEB0A}" type="sibTrans" cxnId="{8EFEA427-F1D3-40C1-8CE2-7840F5F90D69}">
      <dgm:prSet/>
      <dgm:spPr/>
      <dgm:t>
        <a:bodyPr/>
        <a:lstStyle/>
        <a:p>
          <a:endParaRPr lang="en-US"/>
        </a:p>
      </dgm:t>
    </dgm:pt>
    <dgm:pt modelId="{0E1B5D07-82AD-40CA-AF40-81DB0457A7FD}">
      <dgm:prSet/>
      <dgm:spPr/>
      <dgm:t>
        <a:bodyPr/>
        <a:lstStyle/>
        <a:p>
          <a:r>
            <a:rPr lang="fr-CA" b="1" dirty="0"/>
            <a:t>Important </a:t>
          </a:r>
          <a:r>
            <a:rPr lang="fr-CA" b="1" dirty="0" err="1"/>
            <a:t>features</a:t>
          </a:r>
          <a:r>
            <a:rPr lang="fr-CA" b="1" dirty="0"/>
            <a:t> of job </a:t>
          </a:r>
          <a:r>
            <a:rPr lang="fr-CA" b="1" dirty="0" err="1"/>
            <a:t>evaluation</a:t>
          </a:r>
          <a:endParaRPr lang="en-US" dirty="0"/>
        </a:p>
      </dgm:t>
    </dgm:pt>
    <dgm:pt modelId="{5C3F261D-84E1-4DDA-A712-40A5B9ECC1A5}" type="parTrans" cxnId="{879353B5-6D51-4B3B-9C64-9B11DFF5AE64}">
      <dgm:prSet/>
      <dgm:spPr/>
      <dgm:t>
        <a:bodyPr/>
        <a:lstStyle/>
        <a:p>
          <a:endParaRPr lang="en-US"/>
        </a:p>
      </dgm:t>
    </dgm:pt>
    <dgm:pt modelId="{E6235D3F-1E67-4153-B408-7163047353BE}" type="sibTrans" cxnId="{879353B5-6D51-4B3B-9C64-9B11DFF5AE64}">
      <dgm:prSet/>
      <dgm:spPr/>
      <dgm:t>
        <a:bodyPr/>
        <a:lstStyle/>
        <a:p>
          <a:endParaRPr lang="en-US"/>
        </a:p>
      </dgm:t>
    </dgm:pt>
    <dgm:pt modelId="{51081664-7F8F-435B-BEC5-5107AA4A3435}">
      <dgm:prSet/>
      <dgm:spPr/>
      <dgm:t>
        <a:bodyPr/>
        <a:lstStyle/>
        <a:p>
          <a:r>
            <a:rPr lang="fr-CA" b="1" dirty="0"/>
            <a:t>Job </a:t>
          </a:r>
          <a:r>
            <a:rPr lang="fr-CA" b="1" dirty="0" err="1"/>
            <a:t>evaluation</a:t>
          </a:r>
          <a:r>
            <a:rPr lang="fr-CA" b="1" dirty="0"/>
            <a:t> system:</a:t>
          </a:r>
          <a:endParaRPr lang="en-US" dirty="0"/>
        </a:p>
      </dgm:t>
    </dgm:pt>
    <dgm:pt modelId="{C428F428-07FA-4409-B030-49F7E5991A97}" type="parTrans" cxnId="{4DFD763B-4004-41BF-9C4D-7C4A398B6ED7}">
      <dgm:prSet/>
      <dgm:spPr/>
      <dgm:t>
        <a:bodyPr/>
        <a:lstStyle/>
        <a:p>
          <a:endParaRPr lang="en-US"/>
        </a:p>
      </dgm:t>
    </dgm:pt>
    <dgm:pt modelId="{4E52AB4E-6ACB-4B0E-9B68-B9903AD8166A}" type="sibTrans" cxnId="{4DFD763B-4004-41BF-9C4D-7C4A398B6ED7}">
      <dgm:prSet/>
      <dgm:spPr/>
      <dgm:t>
        <a:bodyPr/>
        <a:lstStyle/>
        <a:p>
          <a:endParaRPr lang="en-US"/>
        </a:p>
      </dgm:t>
    </dgm:pt>
    <dgm:pt modelId="{1C55A83D-2680-402D-AA96-F4CD0ED3D9E2}">
      <dgm:prSet/>
      <dgm:spPr/>
      <dgm:t>
        <a:bodyPr/>
        <a:lstStyle/>
        <a:p>
          <a:r>
            <a:rPr lang="en-CA" b="1" noProof="0" dirty="0"/>
            <a:t>Brief history
Structure of a job evaluation system
Job evaluation system in the health network</a:t>
          </a:r>
          <a:endParaRPr lang="en-CA" noProof="0" dirty="0"/>
        </a:p>
      </dgm:t>
    </dgm:pt>
    <dgm:pt modelId="{7DE88254-D8C0-45C6-885A-05A124B0F4A3}" type="parTrans" cxnId="{37ED5359-6AE0-4313-81CF-E8510649C0E0}">
      <dgm:prSet/>
      <dgm:spPr/>
      <dgm:t>
        <a:bodyPr/>
        <a:lstStyle/>
        <a:p>
          <a:endParaRPr lang="en-US"/>
        </a:p>
      </dgm:t>
    </dgm:pt>
    <dgm:pt modelId="{C8740785-882C-4575-AC6A-4E94B69AEF0B}" type="sibTrans" cxnId="{37ED5359-6AE0-4313-81CF-E8510649C0E0}">
      <dgm:prSet/>
      <dgm:spPr/>
      <dgm:t>
        <a:bodyPr/>
        <a:lstStyle/>
        <a:p>
          <a:endParaRPr lang="en-US"/>
        </a:p>
      </dgm:t>
    </dgm:pt>
    <dgm:pt modelId="{8C7DAB6D-4FC5-3346-845A-10BD79894C05}" type="pres">
      <dgm:prSet presAssocID="{3F78FC21-6C68-4D72-9407-378AA186E0E6}" presName="linear" presStyleCnt="0">
        <dgm:presLayoutVars>
          <dgm:animLvl val="lvl"/>
          <dgm:resizeHandles val="exact"/>
        </dgm:presLayoutVars>
      </dgm:prSet>
      <dgm:spPr/>
    </dgm:pt>
    <dgm:pt modelId="{2F8FF4F3-F362-144D-A0A0-D4C4BF1681C6}" type="pres">
      <dgm:prSet presAssocID="{ADC636FD-7A52-4C73-A626-4DA41E6DC5B8}" presName="parentText" presStyleLbl="node1" presStyleIdx="0" presStyleCnt="4">
        <dgm:presLayoutVars>
          <dgm:chMax val="0"/>
          <dgm:bulletEnabled val="1"/>
        </dgm:presLayoutVars>
      </dgm:prSet>
      <dgm:spPr/>
    </dgm:pt>
    <dgm:pt modelId="{A6605459-F48D-4247-86A5-7810DCA36C6C}" type="pres">
      <dgm:prSet presAssocID="{087FEC4C-21CE-40B4-B0FB-5E3ED1EE79B3}" presName="spacer" presStyleCnt="0"/>
      <dgm:spPr/>
    </dgm:pt>
    <dgm:pt modelId="{F6F084C2-806A-8341-990B-5A43FC4B2DC4}" type="pres">
      <dgm:prSet presAssocID="{F68ADD36-2F8B-49FE-AB4E-FA5A2D2EC115}" presName="parentText" presStyleLbl="node1" presStyleIdx="1" presStyleCnt="4">
        <dgm:presLayoutVars>
          <dgm:chMax val="0"/>
          <dgm:bulletEnabled val="1"/>
        </dgm:presLayoutVars>
      </dgm:prSet>
      <dgm:spPr/>
    </dgm:pt>
    <dgm:pt modelId="{C6BA1996-57BB-104C-9907-BF598EFFC78E}" type="pres">
      <dgm:prSet presAssocID="{0BED7F4F-9D83-4F19-A585-4E5FF62EEB0A}" presName="spacer" presStyleCnt="0"/>
      <dgm:spPr/>
    </dgm:pt>
    <dgm:pt modelId="{149CE9EC-937A-1B4B-9C60-D657CE972485}" type="pres">
      <dgm:prSet presAssocID="{0E1B5D07-82AD-40CA-AF40-81DB0457A7FD}" presName="parentText" presStyleLbl="node1" presStyleIdx="2" presStyleCnt="4">
        <dgm:presLayoutVars>
          <dgm:chMax val="0"/>
          <dgm:bulletEnabled val="1"/>
        </dgm:presLayoutVars>
      </dgm:prSet>
      <dgm:spPr/>
    </dgm:pt>
    <dgm:pt modelId="{399762E6-42A8-7640-8CE3-74C66241C4A7}" type="pres">
      <dgm:prSet presAssocID="{E6235D3F-1E67-4153-B408-7163047353BE}" presName="spacer" presStyleCnt="0"/>
      <dgm:spPr/>
    </dgm:pt>
    <dgm:pt modelId="{765AB670-2211-0947-B805-4DCF466A3AC9}" type="pres">
      <dgm:prSet presAssocID="{51081664-7F8F-435B-BEC5-5107AA4A3435}" presName="parentText" presStyleLbl="node1" presStyleIdx="3" presStyleCnt="4">
        <dgm:presLayoutVars>
          <dgm:chMax val="0"/>
          <dgm:bulletEnabled val="1"/>
        </dgm:presLayoutVars>
      </dgm:prSet>
      <dgm:spPr/>
    </dgm:pt>
    <dgm:pt modelId="{B2CCEF6F-2DA0-C84A-909F-F65F1646D0BA}" type="pres">
      <dgm:prSet presAssocID="{51081664-7F8F-435B-BEC5-5107AA4A3435}" presName="childText" presStyleLbl="revTx" presStyleIdx="0" presStyleCnt="1">
        <dgm:presLayoutVars>
          <dgm:bulletEnabled val="1"/>
        </dgm:presLayoutVars>
      </dgm:prSet>
      <dgm:spPr/>
    </dgm:pt>
  </dgm:ptLst>
  <dgm:cxnLst>
    <dgm:cxn modelId="{71CDCF01-F2DE-994D-BE02-65F136A3111F}" type="presOf" srcId="{ADC636FD-7A52-4C73-A626-4DA41E6DC5B8}" destId="{2F8FF4F3-F362-144D-A0A0-D4C4BF1681C6}" srcOrd="0" destOrd="0" presId="urn:microsoft.com/office/officeart/2005/8/layout/vList2"/>
    <dgm:cxn modelId="{CA801E08-E354-B84B-B8F7-4FCCB2F16A9E}" type="presOf" srcId="{51081664-7F8F-435B-BEC5-5107AA4A3435}" destId="{765AB670-2211-0947-B805-4DCF466A3AC9}" srcOrd="0" destOrd="0" presId="urn:microsoft.com/office/officeart/2005/8/layout/vList2"/>
    <dgm:cxn modelId="{F542F31B-CBFA-6D4B-A009-56EBC7E2D1F5}" type="presOf" srcId="{1C55A83D-2680-402D-AA96-F4CD0ED3D9E2}" destId="{B2CCEF6F-2DA0-C84A-909F-F65F1646D0BA}" srcOrd="0" destOrd="0" presId="urn:microsoft.com/office/officeart/2005/8/layout/vList2"/>
    <dgm:cxn modelId="{8EFEA427-F1D3-40C1-8CE2-7840F5F90D69}" srcId="{3F78FC21-6C68-4D72-9407-378AA186E0E6}" destId="{F68ADD36-2F8B-49FE-AB4E-FA5A2D2EC115}" srcOrd="1" destOrd="0" parTransId="{FF4E3B8D-C4A8-4E34-8B53-DA5629194189}" sibTransId="{0BED7F4F-9D83-4F19-A585-4E5FF62EEB0A}"/>
    <dgm:cxn modelId="{3F038129-0821-4546-85E1-15672D1E6C96}" srcId="{3F78FC21-6C68-4D72-9407-378AA186E0E6}" destId="{ADC636FD-7A52-4C73-A626-4DA41E6DC5B8}" srcOrd="0" destOrd="0" parTransId="{D12543E2-182E-4202-82E1-E064D0A3958D}" sibTransId="{087FEC4C-21CE-40B4-B0FB-5E3ED1EE79B3}"/>
    <dgm:cxn modelId="{4DFD763B-4004-41BF-9C4D-7C4A398B6ED7}" srcId="{3F78FC21-6C68-4D72-9407-378AA186E0E6}" destId="{51081664-7F8F-435B-BEC5-5107AA4A3435}" srcOrd="3" destOrd="0" parTransId="{C428F428-07FA-4409-B030-49F7E5991A97}" sibTransId="{4E52AB4E-6ACB-4B0E-9B68-B9903AD8166A}"/>
    <dgm:cxn modelId="{37ED5359-6AE0-4313-81CF-E8510649C0E0}" srcId="{51081664-7F8F-435B-BEC5-5107AA4A3435}" destId="{1C55A83D-2680-402D-AA96-F4CD0ED3D9E2}" srcOrd="0" destOrd="0" parTransId="{7DE88254-D8C0-45C6-885A-05A124B0F4A3}" sibTransId="{C8740785-882C-4575-AC6A-4E94B69AEF0B}"/>
    <dgm:cxn modelId="{08C774B1-C50C-B945-86A8-413950E112A3}" type="presOf" srcId="{0E1B5D07-82AD-40CA-AF40-81DB0457A7FD}" destId="{149CE9EC-937A-1B4B-9C60-D657CE972485}" srcOrd="0" destOrd="0" presId="urn:microsoft.com/office/officeart/2005/8/layout/vList2"/>
    <dgm:cxn modelId="{879353B5-6D51-4B3B-9C64-9B11DFF5AE64}" srcId="{3F78FC21-6C68-4D72-9407-378AA186E0E6}" destId="{0E1B5D07-82AD-40CA-AF40-81DB0457A7FD}" srcOrd="2" destOrd="0" parTransId="{5C3F261D-84E1-4DDA-A712-40A5B9ECC1A5}" sibTransId="{E6235D3F-1E67-4153-B408-7163047353BE}"/>
    <dgm:cxn modelId="{846865C7-14C9-484E-B75D-36B779E01E1C}" type="presOf" srcId="{F68ADD36-2F8B-49FE-AB4E-FA5A2D2EC115}" destId="{F6F084C2-806A-8341-990B-5A43FC4B2DC4}" srcOrd="0" destOrd="0" presId="urn:microsoft.com/office/officeart/2005/8/layout/vList2"/>
    <dgm:cxn modelId="{84779FE1-3A9B-714D-B4B3-77875669A448}" type="presOf" srcId="{3F78FC21-6C68-4D72-9407-378AA186E0E6}" destId="{8C7DAB6D-4FC5-3346-845A-10BD79894C05}" srcOrd="0" destOrd="0" presId="urn:microsoft.com/office/officeart/2005/8/layout/vList2"/>
    <dgm:cxn modelId="{87D02FF0-38FC-0B49-BA7F-972402711E5C}" type="presParOf" srcId="{8C7DAB6D-4FC5-3346-845A-10BD79894C05}" destId="{2F8FF4F3-F362-144D-A0A0-D4C4BF1681C6}" srcOrd="0" destOrd="0" presId="urn:microsoft.com/office/officeart/2005/8/layout/vList2"/>
    <dgm:cxn modelId="{7658DB6C-FD61-E64A-A619-B931B207C23B}" type="presParOf" srcId="{8C7DAB6D-4FC5-3346-845A-10BD79894C05}" destId="{A6605459-F48D-4247-86A5-7810DCA36C6C}" srcOrd="1" destOrd="0" presId="urn:microsoft.com/office/officeart/2005/8/layout/vList2"/>
    <dgm:cxn modelId="{19D93BA3-920C-6649-9CB0-A22F3AED660E}" type="presParOf" srcId="{8C7DAB6D-4FC5-3346-845A-10BD79894C05}" destId="{F6F084C2-806A-8341-990B-5A43FC4B2DC4}" srcOrd="2" destOrd="0" presId="urn:microsoft.com/office/officeart/2005/8/layout/vList2"/>
    <dgm:cxn modelId="{8E7E1CC0-F59D-ED4D-8890-F8D29A01372A}" type="presParOf" srcId="{8C7DAB6D-4FC5-3346-845A-10BD79894C05}" destId="{C6BA1996-57BB-104C-9907-BF598EFFC78E}" srcOrd="3" destOrd="0" presId="urn:microsoft.com/office/officeart/2005/8/layout/vList2"/>
    <dgm:cxn modelId="{3F8CBFE0-0AE9-514D-AD2E-4509B83C9BF7}" type="presParOf" srcId="{8C7DAB6D-4FC5-3346-845A-10BD79894C05}" destId="{149CE9EC-937A-1B4B-9C60-D657CE972485}" srcOrd="4" destOrd="0" presId="urn:microsoft.com/office/officeart/2005/8/layout/vList2"/>
    <dgm:cxn modelId="{6CCF681C-37DA-3948-BD00-78A5169FC134}" type="presParOf" srcId="{8C7DAB6D-4FC5-3346-845A-10BD79894C05}" destId="{399762E6-42A8-7640-8CE3-74C66241C4A7}" srcOrd="5" destOrd="0" presId="urn:microsoft.com/office/officeart/2005/8/layout/vList2"/>
    <dgm:cxn modelId="{6A0CA085-694C-8846-98EE-0F0C804B12DC}" type="presParOf" srcId="{8C7DAB6D-4FC5-3346-845A-10BD79894C05}" destId="{765AB670-2211-0947-B805-4DCF466A3AC9}" srcOrd="6" destOrd="0" presId="urn:microsoft.com/office/officeart/2005/8/layout/vList2"/>
    <dgm:cxn modelId="{4D7BC5A2-4657-8348-923B-056525FD2F07}" type="presParOf" srcId="{8C7DAB6D-4FC5-3346-845A-10BD79894C05}" destId="{B2CCEF6F-2DA0-C84A-909F-F65F1646D0B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fr-CA" sz="3200" u="none" noProof="0" dirty="0" err="1"/>
            <a:t>Two</a:t>
          </a:r>
          <a:r>
            <a:rPr lang="fr-CA" sz="3200" u="none" noProof="0" dirty="0"/>
            <a:t> </a:t>
          </a:r>
          <a:r>
            <a:rPr lang="fr-CA" sz="3200" u="none" noProof="0" dirty="0" err="1"/>
            <a:t>sub-factors</a:t>
          </a:r>
          <a:r>
            <a:rPr lang="fr-CA" sz="3200" u="none" noProof="0" dirty="0"/>
            <a:t> are </a:t>
          </a:r>
          <a:r>
            <a:rPr lang="fr-CA" sz="3200" u="none" noProof="0" dirty="0" err="1"/>
            <a:t>present</a:t>
          </a:r>
          <a:r>
            <a:rPr lang="fr-CA" sz="3200" u="none" noProof="0" dirty="0"/>
            <a:t> in </a:t>
          </a:r>
          <a:r>
            <a:rPr lang="fr-CA" sz="3200" u="none" noProof="0" dirty="0" err="1"/>
            <a:t>this</a:t>
          </a:r>
          <a:r>
            <a:rPr lang="fr-CA" sz="3200" u="none" noProof="0" dirty="0"/>
            <a:t> factor:
A) Physical conditions;
B) </a:t>
          </a:r>
          <a:r>
            <a:rPr lang="fr-CA" sz="3200" u="none" noProof="0" dirty="0" err="1"/>
            <a:t>Psychological</a:t>
          </a:r>
          <a:r>
            <a:rPr lang="fr-CA" sz="3200" u="none" noProof="0" dirty="0"/>
            <a:t> conditions.
</a:t>
          </a:r>
          <a:r>
            <a:rPr lang="fr-CA" sz="3200" u="none" noProof="0" dirty="0" err="1"/>
            <a:t>Let's</a:t>
          </a:r>
          <a:r>
            <a:rPr lang="fr-CA" sz="3200" u="none" noProof="0" dirty="0"/>
            <a:t> </a:t>
          </a:r>
          <a:r>
            <a:rPr lang="fr-CA" sz="3200" u="none" noProof="0" dirty="0" err="1"/>
            <a:t>briefly</a:t>
          </a:r>
          <a:r>
            <a:rPr lang="fr-CA" sz="3200" u="none" noProof="0" dirty="0"/>
            <a:t> examine the content of </a:t>
          </a:r>
          <a:r>
            <a:rPr lang="fr-CA" sz="3200" u="none" noProof="0" dirty="0" err="1"/>
            <a:t>each</a:t>
          </a:r>
          <a:r>
            <a:rPr lang="fr-CA" sz="3200" u="none" noProof="0" dirty="0"/>
            <a:t> </a:t>
          </a:r>
          <a:r>
            <a:rPr lang="fr-CA" sz="3200" u="none" noProof="0" dirty="0" err="1"/>
            <a:t>sub</a:t>
          </a:r>
          <a:r>
            <a:rPr lang="fr-CA" sz="3200" u="none" noProof="0" dirty="0"/>
            <a:t>-factor</a:t>
          </a:r>
          <a:endParaRPr lang="fr-CA" sz="18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D818BBD-4C77-4038-9978-FFAA20D7B3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7BC0A4-9032-4074-9697-86BF3021F937}">
      <dgm:prSet/>
      <dgm:spPr/>
      <dgm:t>
        <a:bodyPr/>
        <a:lstStyle/>
        <a:p>
          <a:r>
            <a:rPr lang="fr-CA" dirty="0"/>
            <a:t>This </a:t>
          </a:r>
          <a:r>
            <a:rPr lang="fr-CA" dirty="0" err="1"/>
            <a:t>sub</a:t>
          </a:r>
          <a:r>
            <a:rPr lang="fr-CA" dirty="0"/>
            <a:t>-factor </a:t>
          </a:r>
          <a:r>
            <a:rPr lang="fr-CA" dirty="0" err="1"/>
            <a:t>measures</a:t>
          </a:r>
          <a:r>
            <a:rPr lang="fr-CA" dirty="0"/>
            <a:t> the </a:t>
          </a:r>
          <a:r>
            <a:rPr lang="fr-CA" dirty="0" err="1"/>
            <a:t>inconveniences</a:t>
          </a:r>
          <a:r>
            <a:rPr lang="fr-CA" dirty="0"/>
            <a:t> </a:t>
          </a:r>
          <a:r>
            <a:rPr lang="fr-CA" dirty="0" err="1"/>
            <a:t>related</a:t>
          </a:r>
          <a:r>
            <a:rPr lang="fr-CA" dirty="0"/>
            <a:t> to the </a:t>
          </a:r>
          <a:r>
            <a:rPr lang="fr-CA" dirty="0" err="1"/>
            <a:t>work</a:t>
          </a:r>
          <a:r>
            <a:rPr lang="fr-CA" dirty="0"/>
            <a:t> </a:t>
          </a:r>
          <a:r>
            <a:rPr lang="fr-CA" dirty="0" err="1"/>
            <a:t>environment</a:t>
          </a:r>
          <a:r>
            <a:rPr lang="fr-CA" dirty="0"/>
            <a:t> </a:t>
          </a:r>
          <a:r>
            <a:rPr lang="fr-CA" dirty="0" err="1"/>
            <a:t>that</a:t>
          </a:r>
          <a:r>
            <a:rPr lang="fr-CA" dirty="0"/>
            <a:t> </a:t>
          </a:r>
          <a:r>
            <a:rPr lang="fr-CA" dirty="0" err="1"/>
            <a:t>generate</a:t>
          </a:r>
          <a:r>
            <a:rPr lang="fr-CA" dirty="0"/>
            <a:t> </a:t>
          </a:r>
          <a:r>
            <a:rPr lang="fr-CA" dirty="0" err="1"/>
            <a:t>discomfort</a:t>
          </a:r>
          <a:endParaRPr lang="en-US" dirty="0"/>
        </a:p>
      </dgm:t>
    </dgm:pt>
    <dgm:pt modelId="{F14412F1-2493-436C-9F51-9AFCE57D37F9}" type="parTrans" cxnId="{6243B416-1B35-43A5-A321-3896ADAF2A4E}">
      <dgm:prSet/>
      <dgm:spPr/>
      <dgm:t>
        <a:bodyPr/>
        <a:lstStyle/>
        <a:p>
          <a:endParaRPr lang="en-US"/>
        </a:p>
      </dgm:t>
    </dgm:pt>
    <dgm:pt modelId="{4D0F869D-28B2-4AB1-816D-891255F0B1CB}" type="sibTrans" cxnId="{6243B416-1B35-43A5-A321-3896ADAF2A4E}">
      <dgm:prSet/>
      <dgm:spPr/>
      <dgm:t>
        <a:bodyPr/>
        <a:lstStyle/>
        <a:p>
          <a:endParaRPr lang="en-US"/>
        </a:p>
      </dgm:t>
    </dgm:pt>
    <dgm:pt modelId="{4AC51759-0917-4024-AB3D-C0D7129BF834}">
      <dgm:prSet/>
      <dgm:spPr/>
      <dgm:t>
        <a:bodyPr/>
        <a:lstStyle/>
        <a:p>
          <a:r>
            <a:rPr lang="fr-CA" dirty="0" err="1"/>
            <a:t>These</a:t>
          </a:r>
          <a:r>
            <a:rPr lang="fr-CA" dirty="0"/>
            <a:t> </a:t>
          </a:r>
          <a:r>
            <a:rPr lang="fr-CA" dirty="0" err="1"/>
            <a:t>inconveniences</a:t>
          </a:r>
          <a:r>
            <a:rPr lang="fr-CA" dirty="0"/>
            <a:t> must </a:t>
          </a:r>
          <a:r>
            <a:rPr lang="fr-CA" dirty="0" err="1"/>
            <a:t>be</a:t>
          </a:r>
          <a:r>
            <a:rPr lang="fr-CA" dirty="0"/>
            <a:t> </a:t>
          </a:r>
          <a:r>
            <a:rPr lang="fr-CA" dirty="0" err="1"/>
            <a:t>inherent</a:t>
          </a:r>
          <a:r>
            <a:rPr lang="fr-CA" dirty="0"/>
            <a:t> to the position and not </a:t>
          </a:r>
          <a:r>
            <a:rPr lang="fr-CA" dirty="0" err="1"/>
            <a:t>punctual</a:t>
          </a:r>
          <a:r>
            <a:rPr lang="fr-CA" dirty="0"/>
            <a:t>.</a:t>
          </a:r>
          <a:endParaRPr lang="en-US" dirty="0"/>
        </a:p>
      </dgm:t>
    </dgm:pt>
    <dgm:pt modelId="{BB9DB4AF-70B9-4E02-9F3D-117BCF864F72}" type="parTrans" cxnId="{8C0A2FC3-0A6A-4609-8A1A-953153349C54}">
      <dgm:prSet/>
      <dgm:spPr/>
      <dgm:t>
        <a:bodyPr/>
        <a:lstStyle/>
        <a:p>
          <a:endParaRPr lang="en-US"/>
        </a:p>
      </dgm:t>
    </dgm:pt>
    <dgm:pt modelId="{E696A13D-2480-4507-8279-0A8EEF806772}" type="sibTrans" cxnId="{8C0A2FC3-0A6A-4609-8A1A-953153349C54}">
      <dgm:prSet/>
      <dgm:spPr/>
      <dgm:t>
        <a:bodyPr/>
        <a:lstStyle/>
        <a:p>
          <a:endParaRPr lang="en-US"/>
        </a:p>
      </dgm:t>
    </dgm:pt>
    <dgm:pt modelId="{4584D28D-4FF9-4AE1-B101-9C12A2DB588A}">
      <dgm:prSet/>
      <dgm:spPr/>
      <dgm:t>
        <a:bodyPr/>
        <a:lstStyle/>
        <a:p>
          <a:r>
            <a:rPr lang="fr-CA" dirty="0"/>
            <a:t>That </a:t>
          </a:r>
          <a:r>
            <a:rPr lang="fr-CA" dirty="0" err="1"/>
            <a:t>sub</a:t>
          </a:r>
          <a:r>
            <a:rPr lang="fr-CA" dirty="0"/>
            <a:t>-factor </a:t>
          </a:r>
          <a:r>
            <a:rPr lang="fr-CA" dirty="0" err="1"/>
            <a:t>is</a:t>
          </a:r>
          <a:r>
            <a:rPr lang="fr-CA" dirty="0"/>
            <a:t> </a:t>
          </a:r>
          <a:r>
            <a:rPr lang="fr-CA" dirty="0" err="1"/>
            <a:t>broken</a:t>
          </a:r>
          <a:r>
            <a:rPr lang="fr-CA" dirty="0"/>
            <a:t> down </a:t>
          </a:r>
          <a:r>
            <a:rPr lang="fr-CA" dirty="0" err="1"/>
            <a:t>into</a:t>
          </a:r>
          <a:r>
            <a:rPr lang="fr-CA" dirty="0"/>
            <a:t> 2 </a:t>
          </a:r>
          <a:r>
            <a:rPr lang="fr-CA" dirty="0" err="1"/>
            <a:t>measurement</a:t>
          </a:r>
          <a:r>
            <a:rPr lang="fr-CA" dirty="0"/>
            <a:t> </a:t>
          </a:r>
          <a:r>
            <a:rPr lang="fr-CA" dirty="0" err="1"/>
            <a:t>levels</a:t>
          </a:r>
          <a:endParaRPr lang="en-US" dirty="0"/>
        </a:p>
      </dgm:t>
    </dgm:pt>
    <dgm:pt modelId="{B59A5B63-4B91-4E0E-91FA-0E38457C5B3E}" type="parTrans" cxnId="{42871C95-EA0C-40E6-927A-0C38ABFAAD2F}">
      <dgm:prSet/>
      <dgm:spPr/>
      <dgm:t>
        <a:bodyPr/>
        <a:lstStyle/>
        <a:p>
          <a:endParaRPr lang="en-US"/>
        </a:p>
      </dgm:t>
    </dgm:pt>
    <dgm:pt modelId="{E3C8DF6B-2E86-4654-9006-C41196D8E914}" type="sibTrans" cxnId="{42871C95-EA0C-40E6-927A-0C38ABFAAD2F}">
      <dgm:prSet/>
      <dgm:spPr/>
      <dgm:t>
        <a:bodyPr/>
        <a:lstStyle/>
        <a:p>
          <a:endParaRPr lang="en-US"/>
        </a:p>
      </dgm:t>
    </dgm:pt>
    <dgm:pt modelId="{E733880C-AFCA-4738-B549-49D4BFE2FEB7}">
      <dgm:prSet/>
      <dgm:spPr/>
      <dgm:t>
        <a:bodyPr/>
        <a:lstStyle/>
        <a:p>
          <a:r>
            <a:rPr lang="fr-CA" dirty="0"/>
            <a:t>1.66% of the points in the system are </a:t>
          </a:r>
          <a:r>
            <a:rPr lang="fr-CA" dirty="0" err="1"/>
            <a:t>devoted</a:t>
          </a:r>
          <a:r>
            <a:rPr lang="fr-CA" dirty="0"/>
            <a:t> to </a:t>
          </a:r>
          <a:r>
            <a:rPr lang="fr-CA" dirty="0" err="1"/>
            <a:t>it</a:t>
          </a:r>
          <a:endParaRPr lang="en-US" dirty="0"/>
        </a:p>
      </dgm:t>
    </dgm:pt>
    <dgm:pt modelId="{4AF12459-7076-4A1F-8CB4-C855D271136F}" type="parTrans" cxnId="{2AF65A38-E625-4A88-B923-91213AC06FB3}">
      <dgm:prSet/>
      <dgm:spPr/>
      <dgm:t>
        <a:bodyPr/>
        <a:lstStyle/>
        <a:p>
          <a:endParaRPr lang="en-US"/>
        </a:p>
      </dgm:t>
    </dgm:pt>
    <dgm:pt modelId="{C308EB44-71D4-4CE9-945D-7F46471C7B24}" type="sibTrans" cxnId="{2AF65A38-E625-4A88-B923-91213AC06FB3}">
      <dgm:prSet/>
      <dgm:spPr/>
      <dgm:t>
        <a:bodyPr/>
        <a:lstStyle/>
        <a:p>
          <a:endParaRPr lang="en-US"/>
        </a:p>
      </dgm:t>
    </dgm:pt>
    <dgm:pt modelId="{752B705F-6C49-47F9-8D5D-1035F2E970AB}" type="pres">
      <dgm:prSet presAssocID="{5D818BBD-4C77-4038-9978-FFAA20D7B38A}" presName="root" presStyleCnt="0">
        <dgm:presLayoutVars>
          <dgm:dir/>
          <dgm:resizeHandles val="exact"/>
        </dgm:presLayoutVars>
      </dgm:prSet>
      <dgm:spPr/>
    </dgm:pt>
    <dgm:pt modelId="{5B748252-5B9B-4728-A156-97BAAFE890FE}" type="pres">
      <dgm:prSet presAssocID="{317BC0A4-9032-4074-9697-86BF3021F937}" presName="compNode" presStyleCnt="0"/>
      <dgm:spPr/>
    </dgm:pt>
    <dgm:pt modelId="{6DB6AB12-43CA-4D63-93CA-732500FE11B6}" type="pres">
      <dgm:prSet presAssocID="{317BC0A4-9032-4074-9697-86BF3021F937}" presName="bgRect" presStyleLbl="bgShp" presStyleIdx="0" presStyleCnt="4"/>
      <dgm:spPr/>
    </dgm:pt>
    <dgm:pt modelId="{AE85857A-927A-40B3-A672-F9F9EF0CC672}" type="pres">
      <dgm:prSet presAssocID="{317BC0A4-9032-4074-9697-86BF3021F9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48FEC702-5449-4BB9-96C4-FD65AB6C1CA6}" type="pres">
      <dgm:prSet presAssocID="{317BC0A4-9032-4074-9697-86BF3021F937}" presName="spaceRect" presStyleCnt="0"/>
      <dgm:spPr/>
    </dgm:pt>
    <dgm:pt modelId="{A94CA5C9-0DA4-403F-BEC7-E66E752F6E19}" type="pres">
      <dgm:prSet presAssocID="{317BC0A4-9032-4074-9697-86BF3021F937}" presName="parTx" presStyleLbl="revTx" presStyleIdx="0" presStyleCnt="4">
        <dgm:presLayoutVars>
          <dgm:chMax val="0"/>
          <dgm:chPref val="0"/>
        </dgm:presLayoutVars>
      </dgm:prSet>
      <dgm:spPr/>
    </dgm:pt>
    <dgm:pt modelId="{FB28BB0A-43E8-4CD7-8A5F-001333DC024C}" type="pres">
      <dgm:prSet presAssocID="{4D0F869D-28B2-4AB1-816D-891255F0B1CB}" presName="sibTrans" presStyleCnt="0"/>
      <dgm:spPr/>
    </dgm:pt>
    <dgm:pt modelId="{D3A3A72D-1264-479A-B197-D44CC50DC7A8}" type="pres">
      <dgm:prSet presAssocID="{4AC51759-0917-4024-AB3D-C0D7129BF834}" presName="compNode" presStyleCnt="0"/>
      <dgm:spPr/>
    </dgm:pt>
    <dgm:pt modelId="{875ACD24-49F6-4135-87EF-CBE9DE3E79BC}" type="pres">
      <dgm:prSet presAssocID="{4AC51759-0917-4024-AB3D-C0D7129BF834}" presName="bgRect" presStyleLbl="bgShp" presStyleIdx="1" presStyleCnt="4"/>
      <dgm:spPr/>
    </dgm:pt>
    <dgm:pt modelId="{1BF5E91B-407A-4B5D-857A-E82B2A72D13E}" type="pres">
      <dgm:prSet presAssocID="{4AC51759-0917-4024-AB3D-C0D7129BF8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terdit"/>
        </a:ext>
      </dgm:extLst>
    </dgm:pt>
    <dgm:pt modelId="{FC03B908-6740-4523-8344-5A253901453B}" type="pres">
      <dgm:prSet presAssocID="{4AC51759-0917-4024-AB3D-C0D7129BF834}" presName="spaceRect" presStyleCnt="0"/>
      <dgm:spPr/>
    </dgm:pt>
    <dgm:pt modelId="{20F1A089-3163-42A4-83AA-FED53F5D049F}" type="pres">
      <dgm:prSet presAssocID="{4AC51759-0917-4024-AB3D-C0D7129BF834}" presName="parTx" presStyleLbl="revTx" presStyleIdx="1" presStyleCnt="4">
        <dgm:presLayoutVars>
          <dgm:chMax val="0"/>
          <dgm:chPref val="0"/>
        </dgm:presLayoutVars>
      </dgm:prSet>
      <dgm:spPr/>
    </dgm:pt>
    <dgm:pt modelId="{7A9E2E9F-D1B7-41BD-BC0D-89D4FDCF3C22}" type="pres">
      <dgm:prSet presAssocID="{E696A13D-2480-4507-8279-0A8EEF806772}" presName="sibTrans" presStyleCnt="0"/>
      <dgm:spPr/>
    </dgm:pt>
    <dgm:pt modelId="{C9498FE1-CDFF-4C7E-B6FA-180E69FA154D}" type="pres">
      <dgm:prSet presAssocID="{4584D28D-4FF9-4AE1-B101-9C12A2DB588A}" presName="compNode" presStyleCnt="0"/>
      <dgm:spPr/>
    </dgm:pt>
    <dgm:pt modelId="{05AD0434-4060-40BA-A0A1-DF5983C98D12}" type="pres">
      <dgm:prSet presAssocID="{4584D28D-4FF9-4AE1-B101-9C12A2DB588A}" presName="bgRect" presStyleLbl="bgShp" presStyleIdx="2" presStyleCnt="4"/>
      <dgm:spPr/>
    </dgm:pt>
    <dgm:pt modelId="{6F3F7DD4-9FE4-421A-A8EA-396E8C6BFC66}" type="pres">
      <dgm:prSet presAssocID="{4584D28D-4FF9-4AE1-B101-9C12A2DB58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ègle"/>
        </a:ext>
      </dgm:extLst>
    </dgm:pt>
    <dgm:pt modelId="{A2EFE59C-0937-4AF1-A82E-AC08153B5188}" type="pres">
      <dgm:prSet presAssocID="{4584D28D-4FF9-4AE1-B101-9C12A2DB588A}" presName="spaceRect" presStyleCnt="0"/>
      <dgm:spPr/>
    </dgm:pt>
    <dgm:pt modelId="{236DEC0C-F822-4B14-9617-E79BC741C6EE}" type="pres">
      <dgm:prSet presAssocID="{4584D28D-4FF9-4AE1-B101-9C12A2DB588A}" presName="parTx" presStyleLbl="revTx" presStyleIdx="2" presStyleCnt="4">
        <dgm:presLayoutVars>
          <dgm:chMax val="0"/>
          <dgm:chPref val="0"/>
        </dgm:presLayoutVars>
      </dgm:prSet>
      <dgm:spPr/>
    </dgm:pt>
    <dgm:pt modelId="{3923E453-5D30-439A-AE0F-24860D77D73E}" type="pres">
      <dgm:prSet presAssocID="{E3C8DF6B-2E86-4654-9006-C41196D8E914}" presName="sibTrans" presStyleCnt="0"/>
      <dgm:spPr/>
    </dgm:pt>
    <dgm:pt modelId="{1D1C090A-FDE0-424B-A60D-CAB17035B590}" type="pres">
      <dgm:prSet presAssocID="{E733880C-AFCA-4738-B549-49D4BFE2FEB7}" presName="compNode" presStyleCnt="0"/>
      <dgm:spPr/>
    </dgm:pt>
    <dgm:pt modelId="{88D5916D-D5D7-4184-A952-DEFFE8E66110}" type="pres">
      <dgm:prSet presAssocID="{E733880C-AFCA-4738-B549-49D4BFE2FEB7}" presName="bgRect" presStyleLbl="bgShp" presStyleIdx="3" presStyleCnt="4"/>
      <dgm:spPr/>
    </dgm:pt>
    <dgm:pt modelId="{5EE45E42-5494-4947-9BEC-65E2382CE56D}" type="pres">
      <dgm:prSet presAssocID="{E733880C-AFCA-4738-B549-49D4BFE2FE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yrinthe"/>
        </a:ext>
      </dgm:extLst>
    </dgm:pt>
    <dgm:pt modelId="{F1B7D6BB-54DB-4DE9-93A4-F11220B5A103}" type="pres">
      <dgm:prSet presAssocID="{E733880C-AFCA-4738-B549-49D4BFE2FEB7}" presName="spaceRect" presStyleCnt="0"/>
      <dgm:spPr/>
    </dgm:pt>
    <dgm:pt modelId="{EBF638F4-D92D-4BB1-A836-10DB4A1A2906}" type="pres">
      <dgm:prSet presAssocID="{E733880C-AFCA-4738-B549-49D4BFE2FEB7}" presName="parTx" presStyleLbl="revTx" presStyleIdx="3" presStyleCnt="4">
        <dgm:presLayoutVars>
          <dgm:chMax val="0"/>
          <dgm:chPref val="0"/>
        </dgm:presLayoutVars>
      </dgm:prSet>
      <dgm:spPr/>
    </dgm:pt>
  </dgm:ptLst>
  <dgm:cxnLst>
    <dgm:cxn modelId="{6243B416-1B35-43A5-A321-3896ADAF2A4E}" srcId="{5D818BBD-4C77-4038-9978-FFAA20D7B38A}" destId="{317BC0A4-9032-4074-9697-86BF3021F937}" srcOrd="0" destOrd="0" parTransId="{F14412F1-2493-436C-9F51-9AFCE57D37F9}" sibTransId="{4D0F869D-28B2-4AB1-816D-891255F0B1CB}"/>
    <dgm:cxn modelId="{2047F824-B542-403E-9B07-93DB06DC24EF}" type="presOf" srcId="{4AC51759-0917-4024-AB3D-C0D7129BF834}" destId="{20F1A089-3163-42A4-83AA-FED53F5D049F}" srcOrd="0" destOrd="0" presId="urn:microsoft.com/office/officeart/2018/2/layout/IconVerticalSolidList"/>
    <dgm:cxn modelId="{EC933436-23B4-4FAC-B5B5-3E8FC4AE7C62}" type="presOf" srcId="{E733880C-AFCA-4738-B549-49D4BFE2FEB7}" destId="{EBF638F4-D92D-4BB1-A836-10DB4A1A2906}" srcOrd="0" destOrd="0" presId="urn:microsoft.com/office/officeart/2018/2/layout/IconVerticalSolidList"/>
    <dgm:cxn modelId="{2AF65A38-E625-4A88-B923-91213AC06FB3}" srcId="{5D818BBD-4C77-4038-9978-FFAA20D7B38A}" destId="{E733880C-AFCA-4738-B549-49D4BFE2FEB7}" srcOrd="3" destOrd="0" parTransId="{4AF12459-7076-4A1F-8CB4-C855D271136F}" sibTransId="{C308EB44-71D4-4CE9-945D-7F46471C7B24}"/>
    <dgm:cxn modelId="{44207C74-E49B-4ECA-8650-9A26BE5829E1}" type="presOf" srcId="{4584D28D-4FF9-4AE1-B101-9C12A2DB588A}" destId="{236DEC0C-F822-4B14-9617-E79BC741C6EE}" srcOrd="0" destOrd="0" presId="urn:microsoft.com/office/officeart/2018/2/layout/IconVerticalSolidList"/>
    <dgm:cxn modelId="{E3D72076-6794-4CF5-88F8-A065EB6CCC77}" type="presOf" srcId="{5D818BBD-4C77-4038-9978-FFAA20D7B38A}" destId="{752B705F-6C49-47F9-8D5D-1035F2E970AB}" srcOrd="0" destOrd="0" presId="urn:microsoft.com/office/officeart/2018/2/layout/IconVerticalSolidList"/>
    <dgm:cxn modelId="{42871C95-EA0C-40E6-927A-0C38ABFAAD2F}" srcId="{5D818BBD-4C77-4038-9978-FFAA20D7B38A}" destId="{4584D28D-4FF9-4AE1-B101-9C12A2DB588A}" srcOrd="2" destOrd="0" parTransId="{B59A5B63-4B91-4E0E-91FA-0E38457C5B3E}" sibTransId="{E3C8DF6B-2E86-4654-9006-C41196D8E914}"/>
    <dgm:cxn modelId="{F7E51FA5-F658-4824-9541-1F773D7C6DD5}" type="presOf" srcId="{317BC0A4-9032-4074-9697-86BF3021F937}" destId="{A94CA5C9-0DA4-403F-BEC7-E66E752F6E19}" srcOrd="0" destOrd="0" presId="urn:microsoft.com/office/officeart/2018/2/layout/IconVerticalSolidList"/>
    <dgm:cxn modelId="{8C0A2FC3-0A6A-4609-8A1A-953153349C54}" srcId="{5D818BBD-4C77-4038-9978-FFAA20D7B38A}" destId="{4AC51759-0917-4024-AB3D-C0D7129BF834}" srcOrd="1" destOrd="0" parTransId="{BB9DB4AF-70B9-4E02-9F3D-117BCF864F72}" sibTransId="{E696A13D-2480-4507-8279-0A8EEF806772}"/>
    <dgm:cxn modelId="{03745FE2-9CC3-454E-81AA-A73FEB7FE3EA}" type="presParOf" srcId="{752B705F-6C49-47F9-8D5D-1035F2E970AB}" destId="{5B748252-5B9B-4728-A156-97BAAFE890FE}" srcOrd="0" destOrd="0" presId="urn:microsoft.com/office/officeart/2018/2/layout/IconVerticalSolidList"/>
    <dgm:cxn modelId="{0D197BEA-D8FD-4A09-980C-1954864DADA8}" type="presParOf" srcId="{5B748252-5B9B-4728-A156-97BAAFE890FE}" destId="{6DB6AB12-43CA-4D63-93CA-732500FE11B6}" srcOrd="0" destOrd="0" presId="urn:microsoft.com/office/officeart/2018/2/layout/IconVerticalSolidList"/>
    <dgm:cxn modelId="{0DAAA23D-1733-4A8D-BF67-C22E57E3A3C9}" type="presParOf" srcId="{5B748252-5B9B-4728-A156-97BAAFE890FE}" destId="{AE85857A-927A-40B3-A672-F9F9EF0CC672}" srcOrd="1" destOrd="0" presId="urn:microsoft.com/office/officeart/2018/2/layout/IconVerticalSolidList"/>
    <dgm:cxn modelId="{D7A4DF8E-8E86-4A81-B433-90FA2E57BA2A}" type="presParOf" srcId="{5B748252-5B9B-4728-A156-97BAAFE890FE}" destId="{48FEC702-5449-4BB9-96C4-FD65AB6C1CA6}" srcOrd="2" destOrd="0" presId="urn:microsoft.com/office/officeart/2018/2/layout/IconVerticalSolidList"/>
    <dgm:cxn modelId="{42C431D4-8906-4A68-89B7-5B79F0EAAA87}" type="presParOf" srcId="{5B748252-5B9B-4728-A156-97BAAFE890FE}" destId="{A94CA5C9-0DA4-403F-BEC7-E66E752F6E19}" srcOrd="3" destOrd="0" presId="urn:microsoft.com/office/officeart/2018/2/layout/IconVerticalSolidList"/>
    <dgm:cxn modelId="{E451F16B-1503-42E4-A50D-B8CCA0650070}" type="presParOf" srcId="{752B705F-6C49-47F9-8D5D-1035F2E970AB}" destId="{FB28BB0A-43E8-4CD7-8A5F-001333DC024C}" srcOrd="1" destOrd="0" presId="urn:microsoft.com/office/officeart/2018/2/layout/IconVerticalSolidList"/>
    <dgm:cxn modelId="{DC23A729-319C-4574-ABDE-46A5E6D7AD05}" type="presParOf" srcId="{752B705F-6C49-47F9-8D5D-1035F2E970AB}" destId="{D3A3A72D-1264-479A-B197-D44CC50DC7A8}" srcOrd="2" destOrd="0" presId="urn:microsoft.com/office/officeart/2018/2/layout/IconVerticalSolidList"/>
    <dgm:cxn modelId="{9DCFE8DE-8647-496E-A7B2-51AEA6ADFDF0}" type="presParOf" srcId="{D3A3A72D-1264-479A-B197-D44CC50DC7A8}" destId="{875ACD24-49F6-4135-87EF-CBE9DE3E79BC}" srcOrd="0" destOrd="0" presId="urn:microsoft.com/office/officeart/2018/2/layout/IconVerticalSolidList"/>
    <dgm:cxn modelId="{23062FA2-FB7B-4B42-B7EE-49D5322CAD71}" type="presParOf" srcId="{D3A3A72D-1264-479A-B197-D44CC50DC7A8}" destId="{1BF5E91B-407A-4B5D-857A-E82B2A72D13E}" srcOrd="1" destOrd="0" presId="urn:microsoft.com/office/officeart/2018/2/layout/IconVerticalSolidList"/>
    <dgm:cxn modelId="{61E16DC8-6602-47B4-9478-0E57C5A6293B}" type="presParOf" srcId="{D3A3A72D-1264-479A-B197-D44CC50DC7A8}" destId="{FC03B908-6740-4523-8344-5A253901453B}" srcOrd="2" destOrd="0" presId="urn:microsoft.com/office/officeart/2018/2/layout/IconVerticalSolidList"/>
    <dgm:cxn modelId="{6B37A56B-DE7A-40B0-9866-8A3532EF0CA3}" type="presParOf" srcId="{D3A3A72D-1264-479A-B197-D44CC50DC7A8}" destId="{20F1A089-3163-42A4-83AA-FED53F5D049F}" srcOrd="3" destOrd="0" presId="urn:microsoft.com/office/officeart/2018/2/layout/IconVerticalSolidList"/>
    <dgm:cxn modelId="{F4576E46-0ECC-4396-8E17-7E92F3560A1D}" type="presParOf" srcId="{752B705F-6C49-47F9-8D5D-1035F2E970AB}" destId="{7A9E2E9F-D1B7-41BD-BC0D-89D4FDCF3C22}" srcOrd="3" destOrd="0" presId="urn:microsoft.com/office/officeart/2018/2/layout/IconVerticalSolidList"/>
    <dgm:cxn modelId="{1F21B846-6488-4D78-B5FE-F428D805B012}" type="presParOf" srcId="{752B705F-6C49-47F9-8D5D-1035F2E970AB}" destId="{C9498FE1-CDFF-4C7E-B6FA-180E69FA154D}" srcOrd="4" destOrd="0" presId="urn:microsoft.com/office/officeart/2018/2/layout/IconVerticalSolidList"/>
    <dgm:cxn modelId="{04DD4067-0DE8-4E61-9E33-CE1CA12D9D59}" type="presParOf" srcId="{C9498FE1-CDFF-4C7E-B6FA-180E69FA154D}" destId="{05AD0434-4060-40BA-A0A1-DF5983C98D12}" srcOrd="0" destOrd="0" presId="urn:microsoft.com/office/officeart/2018/2/layout/IconVerticalSolidList"/>
    <dgm:cxn modelId="{10DB0DB5-EFCC-4335-8B6C-2FCA794DDE8A}" type="presParOf" srcId="{C9498FE1-CDFF-4C7E-B6FA-180E69FA154D}" destId="{6F3F7DD4-9FE4-421A-A8EA-396E8C6BFC66}" srcOrd="1" destOrd="0" presId="urn:microsoft.com/office/officeart/2018/2/layout/IconVerticalSolidList"/>
    <dgm:cxn modelId="{D1CC8C28-BA6C-4127-BE5C-0F11E48C6673}" type="presParOf" srcId="{C9498FE1-CDFF-4C7E-B6FA-180E69FA154D}" destId="{A2EFE59C-0937-4AF1-A82E-AC08153B5188}" srcOrd="2" destOrd="0" presId="urn:microsoft.com/office/officeart/2018/2/layout/IconVerticalSolidList"/>
    <dgm:cxn modelId="{8D49489C-70BE-47E0-B548-1C203C22EE26}" type="presParOf" srcId="{C9498FE1-CDFF-4C7E-B6FA-180E69FA154D}" destId="{236DEC0C-F822-4B14-9617-E79BC741C6EE}" srcOrd="3" destOrd="0" presId="urn:microsoft.com/office/officeart/2018/2/layout/IconVerticalSolidList"/>
    <dgm:cxn modelId="{684E410A-EBBB-44E0-9EF2-00F4AB0BD2CA}" type="presParOf" srcId="{752B705F-6C49-47F9-8D5D-1035F2E970AB}" destId="{3923E453-5D30-439A-AE0F-24860D77D73E}" srcOrd="5" destOrd="0" presId="urn:microsoft.com/office/officeart/2018/2/layout/IconVerticalSolidList"/>
    <dgm:cxn modelId="{11F6E15C-D8A5-407D-A163-5AD8D299FF1A}" type="presParOf" srcId="{752B705F-6C49-47F9-8D5D-1035F2E970AB}" destId="{1D1C090A-FDE0-424B-A60D-CAB17035B590}" srcOrd="6" destOrd="0" presId="urn:microsoft.com/office/officeart/2018/2/layout/IconVerticalSolidList"/>
    <dgm:cxn modelId="{D2C4EC21-30BF-46A9-91F1-73201BCB711D}" type="presParOf" srcId="{1D1C090A-FDE0-424B-A60D-CAB17035B590}" destId="{88D5916D-D5D7-4184-A952-DEFFE8E66110}" srcOrd="0" destOrd="0" presId="urn:microsoft.com/office/officeart/2018/2/layout/IconVerticalSolidList"/>
    <dgm:cxn modelId="{AD2C4C23-5EBF-41D9-914F-D8212B8CC5FD}" type="presParOf" srcId="{1D1C090A-FDE0-424B-A60D-CAB17035B590}" destId="{5EE45E42-5494-4947-9BEC-65E2382CE56D}" srcOrd="1" destOrd="0" presId="urn:microsoft.com/office/officeart/2018/2/layout/IconVerticalSolidList"/>
    <dgm:cxn modelId="{72E7462D-6F18-45DA-A66B-F02CCA0171CB}" type="presParOf" srcId="{1D1C090A-FDE0-424B-A60D-CAB17035B590}" destId="{F1B7D6BB-54DB-4DE9-93A4-F11220B5A103}" srcOrd="2" destOrd="0" presId="urn:microsoft.com/office/officeart/2018/2/layout/IconVerticalSolidList"/>
    <dgm:cxn modelId="{E9E75A0D-83B0-489B-9234-4ECA94EFFA56}" type="presParOf" srcId="{1D1C090A-FDE0-424B-A60D-CAB17035B590}" destId="{EBF638F4-D92D-4BB1-A836-10DB4A1A29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fr-CA" sz="2800" u="none" noProof="0" dirty="0"/>
            <a:t>Once the </a:t>
          </a:r>
          <a:r>
            <a:rPr lang="fr-CA" sz="2800" u="none" noProof="0" dirty="0" err="1"/>
            <a:t>levels</a:t>
          </a:r>
          <a:r>
            <a:rPr lang="fr-CA" sz="2800" u="none" noProof="0" dirty="0"/>
            <a:t> for </a:t>
          </a:r>
          <a:r>
            <a:rPr lang="fr-CA" sz="2800" u="none" noProof="0" dirty="0" err="1"/>
            <a:t>each</a:t>
          </a:r>
          <a:r>
            <a:rPr lang="fr-CA" sz="2800" u="none" noProof="0" dirty="0"/>
            <a:t> </a:t>
          </a:r>
          <a:r>
            <a:rPr lang="fr-CA" sz="2800" u="none" noProof="0" dirty="0" err="1"/>
            <a:t>sub</a:t>
          </a:r>
          <a:r>
            <a:rPr lang="fr-CA" sz="2800" u="none" noProof="0" dirty="0"/>
            <a:t>-factor have been </a:t>
          </a:r>
          <a:r>
            <a:rPr lang="fr-CA" sz="2800" u="none" noProof="0" dirty="0" err="1"/>
            <a:t>determined</a:t>
          </a:r>
          <a:r>
            <a:rPr lang="fr-CA" sz="2800" u="none" noProof="0" dirty="0"/>
            <a:t>, points are </a:t>
          </a:r>
          <a:r>
            <a:rPr lang="fr-CA" sz="2800" u="none" noProof="0" dirty="0" err="1"/>
            <a:t>awarded</a:t>
          </a:r>
          <a:r>
            <a:rPr lang="fr-CA" sz="2800" u="none" noProof="0" dirty="0"/>
            <a:t> </a:t>
          </a:r>
          <a:r>
            <a:rPr lang="fr-CA" sz="2800" u="none" noProof="0" dirty="0" err="1"/>
            <a:t>based</a:t>
          </a:r>
          <a:r>
            <a:rPr lang="fr-CA" sz="2800" u="none" noProof="0" dirty="0"/>
            <a:t> on the </a:t>
          </a:r>
          <a:r>
            <a:rPr lang="fr-CA" sz="2800" u="none" noProof="0" dirty="0" err="1"/>
            <a:t>level</a:t>
          </a:r>
          <a:r>
            <a:rPr lang="fr-CA" sz="2800" u="none" noProof="0" dirty="0"/>
            <a:t> </a:t>
          </a:r>
          <a:r>
            <a:rPr lang="fr-CA" sz="2800" u="none" noProof="0" dirty="0" err="1"/>
            <a:t>achieved</a:t>
          </a:r>
          <a:r>
            <a:rPr lang="fr-CA" sz="2800" u="none" noProof="0" dirty="0"/>
            <a:t>.
The progression of points in the </a:t>
          </a:r>
          <a:r>
            <a:rPr lang="fr-CA" sz="2800" u="none" noProof="0" dirty="0" err="1"/>
            <a:t>levels</a:t>
          </a:r>
          <a:r>
            <a:rPr lang="fr-CA" sz="2800" u="none" noProof="0" dirty="0"/>
            <a:t> </a:t>
          </a:r>
          <a:r>
            <a:rPr lang="fr-CA" sz="2800" u="none" noProof="0" dirty="0" err="1"/>
            <a:t>is</a:t>
          </a:r>
          <a:r>
            <a:rPr lang="fr-CA" sz="2800" u="none" noProof="0" dirty="0"/>
            <a:t> </a:t>
          </a:r>
          <a:r>
            <a:rPr lang="fr-CA" sz="2800" u="none" noProof="0" dirty="0" err="1"/>
            <a:t>arithmetic</a:t>
          </a:r>
          <a:r>
            <a:rPr lang="fr-CA" sz="2800" u="none" noProof="0" dirty="0"/>
            <a:t> and the </a:t>
          </a:r>
          <a:r>
            <a:rPr lang="fr-CA" sz="2800" u="none" noProof="0" dirty="0" err="1"/>
            <a:t>differences</a:t>
          </a:r>
          <a:r>
            <a:rPr lang="fr-CA" sz="2800" u="none" noProof="0" dirty="0"/>
            <a:t> </a:t>
          </a:r>
          <a:r>
            <a:rPr lang="fr-CA" sz="2800" u="none" noProof="0" dirty="0" err="1"/>
            <a:t>between</a:t>
          </a:r>
          <a:r>
            <a:rPr lang="fr-CA" sz="2800" u="none" noProof="0" dirty="0"/>
            <a:t> the </a:t>
          </a:r>
          <a:r>
            <a:rPr lang="fr-CA" sz="2800" u="none" noProof="0" dirty="0" err="1"/>
            <a:t>different</a:t>
          </a:r>
          <a:r>
            <a:rPr lang="fr-CA" sz="2800" u="none" noProof="0" dirty="0"/>
            <a:t> </a:t>
          </a:r>
          <a:r>
            <a:rPr lang="fr-CA" sz="2800" u="none" noProof="0" dirty="0" err="1"/>
            <a:t>levels</a:t>
          </a:r>
          <a:r>
            <a:rPr lang="fr-CA" sz="2800" u="none" noProof="0" dirty="0"/>
            <a:t> are </a:t>
          </a:r>
          <a:r>
            <a:rPr lang="fr-CA" sz="2800" u="none" noProof="0" dirty="0" err="1"/>
            <a:t>equal</a:t>
          </a:r>
          <a:r>
            <a:rPr lang="fr-CA" sz="2800" u="none" noProof="0" dirty="0"/>
            <a:t>.
The </a:t>
          </a:r>
          <a:r>
            <a:rPr lang="fr-CA" sz="2800" u="none" noProof="0" dirty="0" err="1"/>
            <a:t>number</a:t>
          </a:r>
          <a:r>
            <a:rPr lang="fr-CA" sz="2800" u="none" noProof="0" dirty="0"/>
            <a:t> of points </a:t>
          </a:r>
          <a:r>
            <a:rPr lang="fr-CA" sz="2800" u="none" noProof="0" dirty="0" err="1"/>
            <a:t>assigned</a:t>
          </a:r>
          <a:r>
            <a:rPr lang="fr-CA" sz="2800" u="none" noProof="0" dirty="0"/>
            <a:t> to </a:t>
          </a:r>
          <a:r>
            <a:rPr lang="fr-CA" sz="2800" u="none" noProof="0" dirty="0" err="1"/>
            <a:t>each</a:t>
          </a:r>
          <a:r>
            <a:rPr lang="fr-CA" sz="2800" u="none" noProof="0" dirty="0"/>
            <a:t> </a:t>
          </a:r>
          <a:r>
            <a:rPr lang="fr-CA" sz="2800" u="none" noProof="0" dirty="0" err="1"/>
            <a:t>sub</a:t>
          </a:r>
          <a:r>
            <a:rPr lang="fr-CA" sz="2800" u="none" noProof="0" dirty="0"/>
            <a:t>-factor </a:t>
          </a:r>
          <a:r>
            <a:rPr lang="fr-CA" sz="2800" u="none" noProof="0" dirty="0" err="1"/>
            <a:t>is</a:t>
          </a:r>
          <a:r>
            <a:rPr lang="fr-CA" sz="2800" u="none" noProof="0" dirty="0"/>
            <a:t> </a:t>
          </a:r>
          <a:r>
            <a:rPr lang="fr-CA" sz="2800" u="none" noProof="0" dirty="0" err="1"/>
            <a:t>different</a:t>
          </a:r>
          <a:r>
            <a:rPr lang="fr-CA" sz="2800" u="none" noProof="0" dirty="0"/>
            <a:t> and </a:t>
          </a:r>
          <a:r>
            <a:rPr lang="fr-CA" sz="2800" u="none" noProof="0" dirty="0" err="1"/>
            <a:t>takes</a:t>
          </a:r>
          <a:r>
            <a:rPr lang="fr-CA" sz="2800" u="none" noProof="0" dirty="0"/>
            <a:t> </a:t>
          </a:r>
          <a:r>
            <a:rPr lang="fr-CA" sz="2800" u="none" noProof="0" dirty="0" err="1"/>
            <a:t>into</a:t>
          </a:r>
          <a:r>
            <a:rPr lang="fr-CA" sz="2800" u="none" noProof="0" dirty="0"/>
            <a:t> </a:t>
          </a:r>
          <a:r>
            <a:rPr lang="fr-CA" sz="2800" u="none" noProof="0" dirty="0" err="1"/>
            <a:t>account</a:t>
          </a:r>
          <a:r>
            <a:rPr lang="fr-CA" sz="2800" u="none" noProof="0" dirty="0"/>
            <a:t> the importance </a:t>
          </a:r>
          <a:r>
            <a:rPr lang="fr-CA" sz="2800" u="none" noProof="0" dirty="0" err="1"/>
            <a:t>given</a:t>
          </a:r>
          <a:r>
            <a:rPr lang="fr-CA" sz="2800" u="none" noProof="0" dirty="0"/>
            <a:t> to the </a:t>
          </a:r>
          <a:r>
            <a:rPr lang="fr-CA" sz="2800" u="none" noProof="0" dirty="0" err="1"/>
            <a:t>sub</a:t>
          </a:r>
          <a:r>
            <a:rPr lang="fr-CA" sz="2800" u="none" noProof="0" dirty="0"/>
            <a:t>-factor.</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1DE8333-29B8-4487-BC18-8558855385D5}"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39255068-0BA6-470A-92CE-3016EC4FC05D}">
      <dgm:prSet/>
      <dgm:spPr/>
      <dgm:t>
        <a:bodyPr/>
        <a:lstStyle/>
        <a:p>
          <a:pPr algn="just"/>
          <a:r>
            <a:rPr lang="en-CA" u="none" noProof="0" dirty="0"/>
            <a:t>Finally, the points awarded to each of the sub-factors are added together and the total of these points determines the job class that is assigned to the position.
A weighting table shows the differences between which the job classes fall.
For example, Class 39 includes positions with between 466 and 490 points, and Class 40 includes positions with between 491 and 515 points, and so on, from Class 30 to Class 48.</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268C4CEF-38C5-F348-A8A3-F30DEA4E0D05}" type="pres">
      <dgm:prSet presAssocID="{71DE8333-29B8-4487-BC18-8558855385D5}" presName="outerComposite" presStyleCnt="0">
        <dgm:presLayoutVars>
          <dgm:chMax val="5"/>
          <dgm:dir/>
          <dgm:resizeHandles val="exact"/>
        </dgm:presLayoutVars>
      </dgm:prSet>
      <dgm:spPr/>
    </dgm:pt>
    <dgm:pt modelId="{55DC9DA6-4919-7D46-BAA7-5EC8E744C149}" type="pres">
      <dgm:prSet presAssocID="{71DE8333-29B8-4487-BC18-8558855385D5}" presName="dummyMaxCanvas" presStyleCnt="0">
        <dgm:presLayoutVars/>
      </dgm:prSet>
      <dgm:spPr/>
    </dgm:pt>
    <dgm:pt modelId="{04A2136A-7E27-BF44-A566-F0716D4D40E8}" type="pres">
      <dgm:prSet presAssocID="{71DE8333-29B8-4487-BC18-8558855385D5}" presName="OneNode_1" presStyleLbl="node1" presStyleIdx="0" presStyleCnt="1">
        <dgm:presLayoutVars>
          <dgm:bulletEnabled val="1"/>
        </dgm:presLayoutVars>
      </dgm:prSet>
      <dgm:spPr/>
    </dgm:pt>
  </dgm:ptLst>
  <dgm:cxnLst>
    <dgm:cxn modelId="{E9346B0F-3355-954A-B8C7-BE270DFA9BDC}" type="presOf" srcId="{71DE8333-29B8-4487-BC18-8558855385D5}" destId="{268C4CEF-38C5-F348-A8A3-F30DEA4E0D05}" srcOrd="0" destOrd="0" presId="urn:microsoft.com/office/officeart/2005/8/layout/vProcess5"/>
    <dgm:cxn modelId="{6D878250-E018-F344-AC08-754DB2BEE943}" type="presOf" srcId="{39255068-0BA6-470A-92CE-3016EC4FC05D}" destId="{04A2136A-7E27-BF44-A566-F0716D4D40E8}" srcOrd="0" destOrd="0" presId="urn:microsoft.com/office/officeart/2005/8/layout/vProcess5"/>
    <dgm:cxn modelId="{5ADD39B7-AE49-4D9A-A8A3-E95F11B495C8}" srcId="{71DE8333-29B8-4487-BC18-8558855385D5}" destId="{39255068-0BA6-470A-92CE-3016EC4FC05D}" srcOrd="0" destOrd="0" parTransId="{8E97C22F-F9EA-4AFA-AFAD-FF302FA69F8E}" sibTransId="{EA215823-07A2-4E0C-BF3E-7F5629113DFB}"/>
    <dgm:cxn modelId="{FF052C9F-1B20-B74E-A81A-7029ACE6BE79}" type="presParOf" srcId="{268C4CEF-38C5-F348-A8A3-F30DEA4E0D05}" destId="{55DC9DA6-4919-7D46-BAA7-5EC8E744C149}" srcOrd="0" destOrd="0" presId="urn:microsoft.com/office/officeart/2005/8/layout/vProcess5"/>
    <dgm:cxn modelId="{BE5DC5E3-738E-E245-BB19-E661B4F9DE3F}" type="presParOf" srcId="{268C4CEF-38C5-F348-A8A3-F30DEA4E0D05}" destId="{04A2136A-7E27-BF44-A566-F0716D4D40E8}" srcOrd="1" destOrd="0" presId="urn:microsoft.com/office/officeart/2005/8/layout/vProcess5"/>
  </dgm:cxnLst>
  <dgm:bg>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1DE8333-29B8-4487-BC18-8558855385D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None/>
          </a:pPr>
          <a:r>
            <a:rPr lang="fr-CA" sz="1800" b="1" u="none" noProof="0" dirty="0" err="1"/>
            <a:t>Two</a:t>
          </a:r>
          <a:r>
            <a:rPr lang="fr-CA" sz="1800" b="1" u="none" noProof="0" dirty="0"/>
            <a:t> essential </a:t>
          </a:r>
          <a:r>
            <a:rPr lang="fr-CA" sz="1800" b="1" u="none" noProof="0" dirty="0" err="1"/>
            <a:t>elements</a:t>
          </a:r>
          <a:r>
            <a:rPr lang="fr-CA" sz="1800" b="1" u="none" noProof="0" dirty="0"/>
            <a:t> to </a:t>
          </a:r>
          <a:r>
            <a:rPr lang="fr-CA" sz="1800" b="1" u="none" noProof="0" dirty="0" err="1"/>
            <a:t>knowledge</a:t>
          </a:r>
          <a:r>
            <a:rPr lang="fr-CA" sz="1800" b="1" u="none" noProof="0" dirty="0"/>
            <a:t> of the </a:t>
          </a:r>
          <a:r>
            <a:rPr lang="fr-CA" sz="1800" b="1" u="none" noProof="0" dirty="0" err="1"/>
            <a:t>functions</a:t>
          </a:r>
          <a:r>
            <a:rPr lang="fr-CA" sz="1800" b="1" u="none" noProof="0" dirty="0"/>
            <a:t> of the position
 - The job description
</a:t>
          </a:r>
          <a:r>
            <a:rPr lang="fr-CA" sz="1800" b="1" u="none" noProof="0" dirty="0" err="1"/>
            <a:t>Normally</a:t>
          </a:r>
          <a:r>
            <a:rPr lang="fr-CA" sz="1800" b="1" u="none" noProof="0" dirty="0"/>
            <a:t>, all positions </a:t>
          </a:r>
          <a:r>
            <a:rPr lang="fr-CA" sz="1800" b="1" u="none" noProof="0" dirty="0" err="1"/>
            <a:t>should</a:t>
          </a:r>
          <a:r>
            <a:rPr lang="fr-CA" sz="1800" b="1" u="none" noProof="0" dirty="0"/>
            <a:t> have a job description.  This description sets out a </a:t>
          </a:r>
          <a:r>
            <a:rPr lang="fr-CA" sz="1800" b="1" u="none" noProof="0" dirty="0" err="1"/>
            <a:t>summary</a:t>
          </a:r>
          <a:r>
            <a:rPr lang="fr-CA" sz="1800" b="1" u="none" noProof="0" dirty="0"/>
            <a:t> of the </a:t>
          </a:r>
          <a:r>
            <a:rPr lang="fr-CA" sz="1800" b="1" u="none" noProof="0" dirty="0" err="1"/>
            <a:t>responsibilities</a:t>
          </a:r>
          <a:r>
            <a:rPr lang="fr-CA" sz="1800" b="1" u="none" noProof="0" dirty="0"/>
            <a:t> </a:t>
          </a:r>
          <a:r>
            <a:rPr lang="fr-CA" sz="1800" b="1" u="none" noProof="0" dirty="0" err="1"/>
            <a:t>followed</a:t>
          </a:r>
          <a:r>
            <a:rPr lang="fr-CA" sz="1800" b="1" u="none" noProof="0" dirty="0"/>
            <a:t> by the </a:t>
          </a:r>
          <a:r>
            <a:rPr lang="fr-CA" sz="1800" b="1" u="none" noProof="0" dirty="0" err="1"/>
            <a:t>details</a:t>
          </a:r>
          <a:r>
            <a:rPr lang="fr-CA" sz="1800" b="1" u="none" noProof="0" dirty="0"/>
            <a:t> of </a:t>
          </a:r>
          <a:r>
            <a:rPr lang="fr-CA" sz="1800" b="1" u="none" noProof="0" dirty="0" err="1"/>
            <a:t>those</a:t>
          </a:r>
          <a:r>
            <a:rPr lang="fr-CA" sz="1800" b="1" u="none" noProof="0" dirty="0"/>
            <a:t> </a:t>
          </a:r>
          <a:r>
            <a:rPr lang="fr-CA" sz="1800" b="1" u="none" noProof="0" dirty="0" err="1"/>
            <a:t>responsibilities</a:t>
          </a:r>
          <a:r>
            <a:rPr lang="fr-CA" sz="1800" b="1" u="none" noProof="0" dirty="0"/>
            <a:t>, </a:t>
          </a:r>
          <a:r>
            <a:rPr lang="fr-CA" sz="1800" b="1" u="none" noProof="0" dirty="0" err="1"/>
            <a:t>including</a:t>
          </a:r>
          <a:r>
            <a:rPr lang="fr-CA" sz="1800" b="1" u="none" noProof="0" dirty="0"/>
            <a:t> the qualifications, </a:t>
          </a:r>
          <a:r>
            <a:rPr lang="fr-CA" sz="1800" b="1" u="none" noProof="0" dirty="0" err="1"/>
            <a:t>skills</a:t>
          </a:r>
          <a:r>
            <a:rPr lang="fr-CA" sz="1800" b="1" u="none" noProof="0" dirty="0"/>
            <a:t> and </a:t>
          </a:r>
          <a:r>
            <a:rPr lang="fr-CA" sz="1800" b="1" u="none" noProof="0" dirty="0" err="1"/>
            <a:t>other</a:t>
          </a:r>
          <a:r>
            <a:rPr lang="fr-CA" sz="1800" b="1" u="none" noProof="0" dirty="0"/>
            <a:t> information </a:t>
          </a:r>
          <a:r>
            <a:rPr lang="fr-CA" sz="1800" b="1" u="none" noProof="0" dirty="0" err="1"/>
            <a:t>necessary</a:t>
          </a:r>
          <a:r>
            <a:rPr lang="fr-CA" sz="1800" b="1" u="none" noProof="0" dirty="0"/>
            <a:t> to </a:t>
          </a:r>
          <a:r>
            <a:rPr lang="fr-CA" sz="1800" b="1" u="none" noProof="0" dirty="0" err="1"/>
            <a:t>make</a:t>
          </a:r>
          <a:r>
            <a:rPr lang="fr-CA" sz="1800" b="1" u="none" noProof="0" dirty="0"/>
            <a:t> an </a:t>
          </a:r>
          <a:r>
            <a:rPr lang="fr-CA" sz="1800" b="1" u="none" noProof="0" dirty="0" err="1"/>
            <a:t>assessment</a:t>
          </a:r>
          <a:r>
            <a:rPr lang="fr-CA" sz="1800" b="1" u="none" noProof="0" dirty="0"/>
            <a:t>.
On the </a:t>
          </a:r>
          <a:r>
            <a:rPr lang="fr-CA" sz="1800" b="1" u="none" noProof="0" dirty="0" err="1"/>
            <a:t>other</a:t>
          </a:r>
          <a:r>
            <a:rPr lang="fr-CA" sz="1800" b="1" u="none" noProof="0" dirty="0"/>
            <a:t> hand, </a:t>
          </a:r>
          <a:r>
            <a:rPr lang="fr-CA" sz="1800" b="1" u="none" noProof="0" dirty="0" err="1"/>
            <a:t>we</a:t>
          </a:r>
          <a:r>
            <a:rPr lang="fr-CA" sz="1800" b="1" u="none" noProof="0" dirty="0"/>
            <a:t> </a:t>
          </a:r>
          <a:r>
            <a:rPr lang="fr-CA" sz="1800" b="1" u="none" noProof="0" dirty="0" err="1"/>
            <a:t>sometimes</a:t>
          </a:r>
          <a:r>
            <a:rPr lang="fr-CA" sz="1800" b="1" u="none" noProof="0" dirty="0"/>
            <a:t> </a:t>
          </a:r>
          <a:r>
            <a:rPr lang="fr-CA" sz="1800" b="1" u="none" noProof="0" dirty="0" err="1"/>
            <a:t>find</a:t>
          </a:r>
          <a:r>
            <a:rPr lang="fr-CA" sz="1800" b="1" u="none" noProof="0" dirty="0"/>
            <a:t> </a:t>
          </a:r>
          <a:r>
            <a:rPr lang="fr-CA" sz="1800" b="1" u="none" noProof="0" dirty="0" err="1"/>
            <a:t>ourselves</a:t>
          </a:r>
          <a:r>
            <a:rPr lang="fr-CA" sz="1800" b="1" u="none" noProof="0" dirty="0"/>
            <a:t> </a:t>
          </a:r>
          <a:r>
            <a:rPr lang="fr-CA" sz="1800" b="1" u="none" noProof="0" dirty="0" err="1"/>
            <a:t>with</a:t>
          </a:r>
          <a:r>
            <a:rPr lang="fr-CA" sz="1800" b="1" u="none" noProof="0" dirty="0"/>
            <a:t> </a:t>
          </a:r>
          <a:r>
            <a:rPr lang="fr-CA" sz="1800" b="1" u="none" noProof="0" dirty="0" err="1"/>
            <a:t>just</a:t>
          </a:r>
          <a:r>
            <a:rPr lang="fr-CA" sz="1800" b="1" u="none" noProof="0" dirty="0"/>
            <a:t> the job </a:t>
          </a:r>
          <a:r>
            <a:rPr lang="fr-CA" sz="1800" b="1" u="none" noProof="0" dirty="0" err="1"/>
            <a:t>posting</a:t>
          </a:r>
          <a:r>
            <a:rPr lang="fr-CA" sz="1800" b="1" u="none" noProof="0" dirty="0"/>
            <a:t>.  This </a:t>
          </a:r>
          <a:r>
            <a:rPr lang="fr-CA" sz="1800" b="1" u="none" noProof="0" dirty="0" err="1"/>
            <a:t>posting</a:t>
          </a:r>
          <a:r>
            <a:rPr lang="fr-CA" sz="1800" b="1" u="none" noProof="0" dirty="0"/>
            <a:t> can </a:t>
          </a:r>
          <a:r>
            <a:rPr lang="fr-CA" sz="1800" b="1" u="none" noProof="0" dirty="0" err="1"/>
            <a:t>allow</a:t>
          </a:r>
          <a:r>
            <a:rPr lang="fr-CA" sz="1800" b="1" u="none" noProof="0" dirty="0"/>
            <a:t> an </a:t>
          </a:r>
          <a:r>
            <a:rPr lang="fr-CA" sz="1800" b="1" u="none" noProof="0" dirty="0" err="1"/>
            <a:t>evaluation</a:t>
          </a:r>
          <a:r>
            <a:rPr lang="fr-CA" sz="1800" b="1" u="none" noProof="0" dirty="0"/>
            <a:t> by </a:t>
          </a:r>
          <a:r>
            <a:rPr lang="fr-CA" sz="1800" b="1" u="none" noProof="0" dirty="0" err="1"/>
            <a:t>taking</a:t>
          </a:r>
          <a:r>
            <a:rPr lang="fr-CA" sz="1800" b="1" u="none" noProof="0" dirty="0"/>
            <a:t> </a:t>
          </a:r>
          <a:r>
            <a:rPr lang="fr-CA" sz="1800" b="1" u="none" noProof="0" dirty="0" err="1"/>
            <a:t>into</a:t>
          </a:r>
          <a:r>
            <a:rPr lang="fr-CA" sz="1800" b="1" u="none" noProof="0" dirty="0"/>
            <a:t> </a:t>
          </a:r>
          <a:r>
            <a:rPr lang="fr-CA" sz="1800" b="1" u="none" noProof="0" dirty="0" err="1"/>
            <a:t>account</a:t>
          </a:r>
          <a:r>
            <a:rPr lang="fr-CA" sz="1800" b="1" u="none" noProof="0" dirty="0"/>
            <a:t> the notion of </a:t>
          </a:r>
          <a:r>
            <a:rPr lang="fr-CA" sz="1800" b="1" u="none" noProof="0" dirty="0" err="1"/>
            <a:t>coherence</a:t>
          </a:r>
          <a:r>
            <a:rPr lang="fr-CA" sz="1800" b="1" u="none" noProof="0" dirty="0"/>
            <a:t> </a:t>
          </a:r>
          <a:r>
            <a:rPr lang="fr-CA" sz="1800" b="1" u="none" noProof="0" dirty="0" err="1"/>
            <a:t>that</a:t>
          </a:r>
          <a:r>
            <a:rPr lang="fr-CA" sz="1800" b="1" u="none" noProof="0" dirty="0"/>
            <a:t> must </a:t>
          </a:r>
          <a:r>
            <a:rPr lang="fr-CA" sz="1800" b="1" u="none" noProof="0" dirty="0" err="1"/>
            <a:t>exist</a:t>
          </a:r>
          <a:r>
            <a:rPr lang="fr-CA" sz="1800" b="1" u="none" noProof="0" dirty="0"/>
            <a:t> </a:t>
          </a:r>
          <a:r>
            <a:rPr lang="fr-CA" sz="1800" b="1" u="none" noProof="0" dirty="0" err="1"/>
            <a:t>between</a:t>
          </a:r>
          <a:r>
            <a:rPr lang="fr-CA" sz="1800" b="1" u="none" noProof="0" dirty="0"/>
            <a:t> the positions. 
- Exchanges </a:t>
          </a:r>
          <a:r>
            <a:rPr lang="fr-CA" sz="1800" b="1" u="none" noProof="0" dirty="0" err="1"/>
            <a:t>with</a:t>
          </a:r>
          <a:r>
            <a:rPr lang="fr-CA" sz="1800" b="1" u="none" noProof="0" dirty="0"/>
            <a:t> the </a:t>
          </a:r>
          <a:r>
            <a:rPr lang="fr-CA" sz="1800" b="1" u="none" noProof="0" dirty="0" err="1"/>
            <a:t>incumbent</a:t>
          </a:r>
          <a:r>
            <a:rPr lang="fr-CA" sz="1800" b="1" u="none" noProof="0" dirty="0"/>
            <a:t>
Exchanges </a:t>
          </a:r>
          <a:r>
            <a:rPr lang="fr-CA" sz="1800" b="1" u="none" noProof="0" dirty="0" err="1"/>
            <a:t>with</a:t>
          </a:r>
          <a:r>
            <a:rPr lang="fr-CA" sz="1800" b="1" u="none" noProof="0" dirty="0"/>
            <a:t> the </a:t>
          </a:r>
          <a:r>
            <a:rPr lang="fr-CA" sz="1800" b="1" u="none" noProof="0" dirty="0" err="1"/>
            <a:t>holder</a:t>
          </a:r>
          <a:r>
            <a:rPr lang="fr-CA" sz="1800" b="1" u="none" noProof="0" dirty="0"/>
            <a:t> are </a:t>
          </a:r>
          <a:r>
            <a:rPr lang="fr-CA" sz="1800" b="1" u="none" noProof="0" dirty="0" err="1"/>
            <a:t>always</a:t>
          </a:r>
          <a:r>
            <a:rPr lang="fr-CA" sz="1800" b="1" u="none" noProof="0" dirty="0"/>
            <a:t> </a:t>
          </a:r>
          <a:r>
            <a:rPr lang="fr-CA" sz="1800" b="1" u="none" noProof="0" dirty="0" err="1"/>
            <a:t>required</a:t>
          </a:r>
          <a:r>
            <a:rPr lang="fr-CA" sz="1800" b="1" u="none" noProof="0" dirty="0"/>
            <a:t> to </a:t>
          </a:r>
          <a:r>
            <a:rPr lang="fr-CA" sz="1800" b="1" u="none" noProof="0" dirty="0" err="1"/>
            <a:t>obtain</a:t>
          </a:r>
          <a:r>
            <a:rPr lang="fr-CA" sz="1800" b="1" u="none" noProof="0" dirty="0"/>
            <a:t> </a:t>
          </a:r>
          <a:r>
            <a:rPr lang="fr-CA" sz="1800" b="1" u="none" noProof="0" dirty="0" err="1"/>
            <a:t>additional</a:t>
          </a:r>
          <a:r>
            <a:rPr lang="fr-CA" sz="1800" b="1" u="none" noProof="0" dirty="0"/>
            <a:t> information or clarifications </a:t>
          </a:r>
          <a:r>
            <a:rPr lang="fr-CA" sz="1800" b="1" u="none" noProof="0" dirty="0" err="1"/>
            <a:t>necessary</a:t>
          </a:r>
          <a:r>
            <a:rPr lang="fr-CA" sz="1800" b="1" u="none" noProof="0" dirty="0"/>
            <a:t> for the </a:t>
          </a:r>
          <a:r>
            <a:rPr lang="fr-CA" sz="1800" b="1" u="none" noProof="0" dirty="0" err="1"/>
            <a:t>evaluation</a:t>
          </a:r>
          <a:r>
            <a:rPr lang="fr-CA" sz="1800" b="1" u="none" noProof="0" dirty="0"/>
            <a:t> process.</a:t>
          </a:r>
          <a:endParaRPr lang="fr-CA" sz="15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50F304F3-341C-304F-91DA-63806095B3C9}" type="pres">
      <dgm:prSet presAssocID="{71DE8333-29B8-4487-BC18-8558855385D5}" presName="linear" presStyleCnt="0">
        <dgm:presLayoutVars>
          <dgm:animLvl val="lvl"/>
          <dgm:resizeHandles val="exact"/>
        </dgm:presLayoutVars>
      </dgm:prSet>
      <dgm:spPr/>
    </dgm:pt>
    <dgm:pt modelId="{8B924464-BF25-6644-A729-4CDD8597C060}" type="pres">
      <dgm:prSet presAssocID="{39255068-0BA6-470A-92CE-3016EC4FC05D}" presName="parentText" presStyleLbl="node1" presStyleIdx="0" presStyleCnt="1">
        <dgm:presLayoutVars>
          <dgm:chMax val="0"/>
          <dgm:bulletEnabled val="1"/>
        </dgm:presLayoutVars>
      </dgm:prSet>
      <dgm:spPr/>
    </dgm:pt>
  </dgm:ptLst>
  <dgm:cxnLst>
    <dgm:cxn modelId="{091CC3B6-EE5A-D446-8ADF-52E337A80EDE}" type="presOf" srcId="{71DE8333-29B8-4487-BC18-8558855385D5}" destId="{50F304F3-341C-304F-91DA-63806095B3C9}" srcOrd="0" destOrd="0" presId="urn:microsoft.com/office/officeart/2005/8/layout/vList2"/>
    <dgm:cxn modelId="{5ADD39B7-AE49-4D9A-A8A3-E95F11B495C8}" srcId="{71DE8333-29B8-4487-BC18-8558855385D5}" destId="{39255068-0BA6-470A-92CE-3016EC4FC05D}" srcOrd="0" destOrd="0" parTransId="{8E97C22F-F9EA-4AFA-AFAD-FF302FA69F8E}" sibTransId="{EA215823-07A2-4E0C-BF3E-7F5629113DFB}"/>
    <dgm:cxn modelId="{BF2234EC-1EB0-0944-A041-16BE417AA46D}" type="presOf" srcId="{39255068-0BA6-470A-92CE-3016EC4FC05D}" destId="{8B924464-BF25-6644-A729-4CDD8597C060}" srcOrd="0" destOrd="0" presId="urn:microsoft.com/office/officeart/2005/8/layout/vList2"/>
    <dgm:cxn modelId="{E1C8D1C0-0745-A141-A76F-A195BEC58AC0}" type="presParOf" srcId="{50F304F3-341C-304F-91DA-63806095B3C9}" destId="{8B924464-BF25-6644-A729-4CDD8597C06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1DE8333-29B8-4487-BC18-8558855385D5}" type="doc">
      <dgm:prSet loTypeId="urn:microsoft.com/office/officeart/2018/2/layout/IconCircleList" loCatId="icon" qsTypeId="urn:microsoft.com/office/officeart/2005/8/quickstyle/simple1" qsCatId="simple" csTypeId="urn:microsoft.com/office/officeart/2018/5/colors/Iconchunking_coloredtext_accent3_2" csCatId="accent3" phldr="1"/>
      <dgm:spPr/>
      <dgm:t>
        <a:bodyPr/>
        <a:lstStyle/>
        <a:p>
          <a:endParaRPr lang="en-US"/>
        </a:p>
      </dgm:t>
    </dgm:pt>
    <dgm:pt modelId="{39255068-0BA6-470A-92CE-3016EC4FC05D}">
      <dgm:prSet custT="1"/>
      <dgm:spPr/>
      <dgm:t>
        <a:bodyPr/>
        <a:lstStyle/>
        <a:p>
          <a:pPr>
            <a:lnSpc>
              <a:spcPct val="100000"/>
            </a:lnSpc>
          </a:pPr>
          <a:r>
            <a:rPr lang="fr-CA" sz="1400" b="1" u="none" noProof="0" dirty="0"/>
            <a:t> </a:t>
          </a:r>
          <a:r>
            <a:rPr lang="fr-CA" sz="1600" b="1" u="none" noProof="0" dirty="0"/>
            <a:t>Once the </a:t>
          </a:r>
          <a:r>
            <a:rPr lang="fr-CA" sz="1600" b="1" u="none" noProof="0" dirty="0" err="1"/>
            <a:t>evaluation</a:t>
          </a:r>
          <a:r>
            <a:rPr lang="fr-CA" sz="1600" b="1" u="none" noProof="0" dirty="0"/>
            <a:t> </a:t>
          </a:r>
          <a:r>
            <a:rPr lang="fr-CA" sz="1600" b="1" u="none" noProof="0" dirty="0" err="1"/>
            <a:t>is</a:t>
          </a:r>
          <a:r>
            <a:rPr lang="fr-CA" sz="1600" b="1" u="none" noProof="0" dirty="0"/>
            <a:t> </a:t>
          </a:r>
          <a:r>
            <a:rPr lang="fr-CA" sz="1600" b="1" u="none" noProof="0" dirty="0" err="1"/>
            <a:t>completed</a:t>
          </a:r>
          <a:r>
            <a:rPr lang="fr-CA" sz="1600" b="1" u="none" noProof="0" dirty="0"/>
            <a:t>, </a:t>
          </a:r>
          <a:r>
            <a:rPr lang="fr-CA" sz="1600" b="1" u="none" noProof="0" dirty="0" err="1"/>
            <a:t>it</a:t>
          </a:r>
          <a:r>
            <a:rPr lang="fr-CA" sz="1600" b="1" u="none" noProof="0" dirty="0"/>
            <a:t> </a:t>
          </a:r>
          <a:r>
            <a:rPr lang="fr-CA" sz="1600" b="1" u="none" noProof="0" dirty="0" err="1"/>
            <a:t>is</a:t>
          </a:r>
          <a:r>
            <a:rPr lang="fr-CA" sz="1600" b="1" u="none" noProof="0" dirty="0"/>
            <a:t> </a:t>
          </a:r>
          <a:r>
            <a:rPr lang="fr-CA" sz="1600" b="1" u="none" noProof="0" dirty="0" err="1"/>
            <a:t>common</a:t>
          </a:r>
          <a:r>
            <a:rPr lang="fr-CA" sz="1600" b="1" u="none" noProof="0" dirty="0"/>
            <a:t> practice to </a:t>
          </a:r>
          <a:r>
            <a:rPr lang="fr-CA" sz="1600" b="1" u="none" noProof="0" dirty="0" err="1"/>
            <a:t>make</a:t>
          </a:r>
          <a:r>
            <a:rPr lang="fr-CA" sz="1600" b="1" u="none" noProof="0" dirty="0"/>
            <a:t> </a:t>
          </a:r>
          <a:r>
            <a:rPr lang="fr-CA" sz="1600" b="1" u="none" noProof="0" dirty="0" err="1"/>
            <a:t>comparisons</a:t>
          </a:r>
          <a:r>
            <a:rPr lang="fr-CA" sz="1600" b="1" u="none" noProof="0" dirty="0"/>
            <a:t> </a:t>
          </a:r>
          <a:r>
            <a:rPr lang="fr-CA" sz="1600" b="1" u="none" noProof="0" dirty="0" err="1"/>
            <a:t>between</a:t>
          </a:r>
          <a:r>
            <a:rPr lang="fr-CA" sz="1600" b="1" u="none" noProof="0" dirty="0"/>
            <a:t> positions of the </a:t>
          </a:r>
          <a:r>
            <a:rPr lang="fr-CA" sz="1600" b="1" u="none" noProof="0" dirty="0" err="1"/>
            <a:t>same</a:t>
          </a:r>
          <a:r>
            <a:rPr lang="fr-CA" sz="1600" b="1" u="none" noProof="0" dirty="0"/>
            <a:t> nature in </a:t>
          </a:r>
          <a:r>
            <a:rPr lang="fr-CA" sz="1600" b="1" u="none" noProof="0" dirty="0" err="1"/>
            <a:t>similar</a:t>
          </a:r>
          <a:r>
            <a:rPr lang="fr-CA" sz="1600" b="1" u="none" noProof="0" dirty="0"/>
            <a:t> institutions to </a:t>
          </a:r>
          <a:r>
            <a:rPr lang="fr-CA" sz="1600" b="1" u="none" noProof="0" dirty="0" err="1"/>
            <a:t>ensure</a:t>
          </a:r>
          <a:r>
            <a:rPr lang="fr-CA" sz="1600" b="1" u="none" noProof="0" dirty="0"/>
            <a:t> </a:t>
          </a:r>
          <a:r>
            <a:rPr lang="fr-CA" sz="1600" b="1" u="none" noProof="0" dirty="0" err="1"/>
            <a:t>consistency</a:t>
          </a:r>
          <a:r>
            <a:rPr lang="fr-CA" sz="1600" b="1" u="none" noProof="0" dirty="0"/>
            <a:t> </a:t>
          </a:r>
          <a:r>
            <a:rPr lang="fr-CA" sz="1600" b="1" u="none" noProof="0" dirty="0" err="1"/>
            <a:t>between</a:t>
          </a:r>
          <a:r>
            <a:rPr lang="fr-CA" sz="1600" b="1" u="none" noProof="0" dirty="0"/>
            <a:t> </a:t>
          </a:r>
          <a:r>
            <a:rPr lang="fr-CA" sz="1600" b="1" u="none" noProof="0" dirty="0" err="1"/>
            <a:t>them</a:t>
          </a:r>
          <a:r>
            <a:rPr lang="fr-CA" sz="1600" b="1" u="none" noProof="0" dirty="0"/>
            <a:t>.
</a:t>
          </a:r>
          <a:r>
            <a:rPr lang="fr-CA" sz="1600" b="1" u="none" noProof="0" dirty="0" err="1"/>
            <a:t>These</a:t>
          </a:r>
          <a:r>
            <a:rPr lang="fr-CA" sz="1600" b="1" u="none" noProof="0" dirty="0"/>
            <a:t> </a:t>
          </a:r>
          <a:r>
            <a:rPr lang="fr-CA" sz="1600" b="1" u="none" noProof="0" dirty="0" err="1"/>
            <a:t>comparisons</a:t>
          </a:r>
          <a:r>
            <a:rPr lang="fr-CA" sz="1600" b="1" u="none" noProof="0" dirty="0"/>
            <a:t> </a:t>
          </a:r>
          <a:r>
            <a:rPr lang="fr-CA" sz="1600" b="1" u="none" noProof="0" dirty="0" err="1"/>
            <a:t>take</a:t>
          </a:r>
          <a:r>
            <a:rPr lang="fr-CA" sz="1600" b="1" u="none" noProof="0" dirty="0"/>
            <a:t> </a:t>
          </a:r>
          <a:r>
            <a:rPr lang="fr-CA" sz="1600" b="1" u="none" noProof="0" dirty="0" err="1"/>
            <a:t>into</a:t>
          </a:r>
          <a:r>
            <a:rPr lang="fr-CA" sz="1600" b="1" u="none" noProof="0" dirty="0"/>
            <a:t> </a:t>
          </a:r>
          <a:r>
            <a:rPr lang="fr-CA" sz="1600" b="1" u="none" noProof="0" dirty="0" err="1"/>
            <a:t>account</a:t>
          </a:r>
          <a:r>
            <a:rPr lang="fr-CA" sz="1600" b="1" u="none" noProof="0" dirty="0"/>
            <a:t> </a:t>
          </a:r>
          <a:r>
            <a:rPr lang="fr-CA" sz="1600" b="1" u="none" noProof="0" dirty="0" err="1"/>
            <a:t>elements</a:t>
          </a:r>
          <a:r>
            <a:rPr lang="fr-CA" sz="1600" b="1" u="none" noProof="0" dirty="0"/>
            <a:t> </a:t>
          </a:r>
          <a:r>
            <a:rPr lang="fr-CA" sz="1600" b="1" u="none" noProof="0" dirty="0" err="1"/>
            <a:t>such</a:t>
          </a:r>
          <a:r>
            <a:rPr lang="fr-CA" sz="1600" b="1" u="none" noProof="0" dirty="0"/>
            <a:t> as the mission or size of the institution, the </a:t>
          </a:r>
          <a:r>
            <a:rPr lang="fr-CA" sz="1600" b="1" u="none" noProof="0" dirty="0" err="1"/>
            <a:t>academic</a:t>
          </a:r>
          <a:r>
            <a:rPr lang="fr-CA" sz="1600" b="1" u="none" noProof="0" dirty="0"/>
            <a:t> vocation, the budget </a:t>
          </a:r>
          <a:r>
            <a:rPr lang="fr-CA" sz="1600" b="1" u="none" noProof="0" dirty="0" err="1"/>
            <a:t>allocated</a:t>
          </a:r>
          <a:r>
            <a:rPr lang="fr-CA" sz="1600" b="1" u="none" noProof="0" dirty="0"/>
            <a:t>, etc.</a:t>
          </a:r>
          <a:endParaRPr lang="fr-CA" sz="1600" u="none" noProof="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6C0A5B5-E568-4252-AE90-0495830839A2}" type="pres">
      <dgm:prSet presAssocID="{71DE8333-29B8-4487-BC18-8558855385D5}" presName="root" presStyleCnt="0">
        <dgm:presLayoutVars>
          <dgm:dir/>
          <dgm:resizeHandles val="exact"/>
        </dgm:presLayoutVars>
      </dgm:prSet>
      <dgm:spPr/>
    </dgm:pt>
    <dgm:pt modelId="{31BBF754-7306-4CBF-A623-576679386BB9}" type="pres">
      <dgm:prSet presAssocID="{71DE8333-29B8-4487-BC18-8558855385D5}" presName="container" presStyleCnt="0">
        <dgm:presLayoutVars>
          <dgm:dir/>
          <dgm:resizeHandles val="exact"/>
        </dgm:presLayoutVars>
      </dgm:prSet>
      <dgm:spPr/>
    </dgm:pt>
    <dgm:pt modelId="{82E9B7CE-21B5-44A0-9E38-85BEDE693066}" type="pres">
      <dgm:prSet presAssocID="{39255068-0BA6-470A-92CE-3016EC4FC05D}" presName="compNode" presStyleCnt="0"/>
      <dgm:spPr/>
    </dgm:pt>
    <dgm:pt modelId="{7378A90E-AB5B-49C3-AE66-126962646E87}" type="pres">
      <dgm:prSet presAssocID="{39255068-0BA6-470A-92CE-3016EC4FC05D}" presName="iconBgRect" presStyleLbl="bgShp" presStyleIdx="0" presStyleCnt="1"/>
      <dgm:spPr/>
    </dgm:pt>
    <dgm:pt modelId="{376CAB25-B649-4472-963D-647883569AB5}" type="pres">
      <dgm:prSet presAssocID="{39255068-0BA6-470A-92CE-3016EC4FC05D}"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ations"/>
        </a:ext>
      </dgm:extLst>
    </dgm:pt>
    <dgm:pt modelId="{B402C57C-00F4-443D-A677-8E3850914BF5}" type="pres">
      <dgm:prSet presAssocID="{39255068-0BA6-470A-92CE-3016EC4FC05D}" presName="spaceRect" presStyleCnt="0"/>
      <dgm:spPr/>
    </dgm:pt>
    <dgm:pt modelId="{23D33B08-53E5-45E2-9D3D-3BD16B35E9FB}" type="pres">
      <dgm:prSet presAssocID="{39255068-0BA6-470A-92CE-3016EC4FC05D}" presName="textRect" presStyleLbl="revTx" presStyleIdx="0" presStyleCnt="1">
        <dgm:presLayoutVars>
          <dgm:chMax val="1"/>
          <dgm:chPref val="1"/>
        </dgm:presLayoutVars>
      </dgm:prSet>
      <dgm:spPr/>
    </dgm:pt>
  </dgm:ptLst>
  <dgm:cxnLst>
    <dgm:cxn modelId="{11245423-38F9-0C45-9FCB-59CA00B35E3F}" type="presOf" srcId="{39255068-0BA6-470A-92CE-3016EC4FC05D}" destId="{23D33B08-53E5-45E2-9D3D-3BD16B35E9FB}" srcOrd="0" destOrd="0" presId="urn:microsoft.com/office/officeart/2018/2/layout/IconCircleList"/>
    <dgm:cxn modelId="{70800789-EE25-414C-B1E3-FF99CACC0DC5}" type="presOf" srcId="{71DE8333-29B8-4487-BC18-8558855385D5}" destId="{B6C0A5B5-E568-4252-AE90-0495830839A2}" srcOrd="0" destOrd="0" presId="urn:microsoft.com/office/officeart/2018/2/layout/IconCircleList"/>
    <dgm:cxn modelId="{5ADD39B7-AE49-4D9A-A8A3-E95F11B495C8}" srcId="{71DE8333-29B8-4487-BC18-8558855385D5}" destId="{39255068-0BA6-470A-92CE-3016EC4FC05D}" srcOrd="0" destOrd="0" parTransId="{8E97C22F-F9EA-4AFA-AFAD-FF302FA69F8E}" sibTransId="{EA215823-07A2-4E0C-BF3E-7F5629113DFB}"/>
    <dgm:cxn modelId="{6F7FA3E7-E276-874B-94EC-60AD241CEA22}" type="presParOf" srcId="{B6C0A5B5-E568-4252-AE90-0495830839A2}" destId="{31BBF754-7306-4CBF-A623-576679386BB9}" srcOrd="0" destOrd="0" presId="urn:microsoft.com/office/officeart/2018/2/layout/IconCircleList"/>
    <dgm:cxn modelId="{9004C65B-AAB7-CF4C-96F1-5975B7EF33F6}" type="presParOf" srcId="{31BBF754-7306-4CBF-A623-576679386BB9}" destId="{82E9B7CE-21B5-44A0-9E38-85BEDE693066}" srcOrd="0" destOrd="0" presId="urn:microsoft.com/office/officeart/2018/2/layout/IconCircleList"/>
    <dgm:cxn modelId="{331A7224-3C58-8A4F-8FC3-A71DD603E72C}" type="presParOf" srcId="{82E9B7CE-21B5-44A0-9E38-85BEDE693066}" destId="{7378A90E-AB5B-49C3-AE66-126962646E87}" srcOrd="0" destOrd="0" presId="urn:microsoft.com/office/officeart/2018/2/layout/IconCircleList"/>
    <dgm:cxn modelId="{19C0CE24-74CE-764D-A888-AE89800F086E}" type="presParOf" srcId="{82E9B7CE-21B5-44A0-9E38-85BEDE693066}" destId="{376CAB25-B649-4472-963D-647883569AB5}" srcOrd="1" destOrd="0" presId="urn:microsoft.com/office/officeart/2018/2/layout/IconCircleList"/>
    <dgm:cxn modelId="{8E5A2935-EC24-174D-8714-988E0A806872}" type="presParOf" srcId="{82E9B7CE-21B5-44A0-9E38-85BEDE693066}" destId="{B402C57C-00F4-443D-A677-8E3850914BF5}" srcOrd="2" destOrd="0" presId="urn:microsoft.com/office/officeart/2018/2/layout/IconCircleList"/>
    <dgm:cxn modelId="{C3B6B518-4797-614F-B921-D39240007FE4}" type="presParOf" srcId="{82E9B7CE-21B5-44A0-9E38-85BEDE693066}" destId="{23D33B08-53E5-45E2-9D3D-3BD16B35E9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5C445D-2629-4DD2-BBBD-26D6EEAF11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D85FB1-D4D1-48B7-BC31-1C87BCC94DBD}">
      <dgm:prSet/>
      <dgm:spPr/>
      <dgm:t>
        <a:bodyPr/>
        <a:lstStyle/>
        <a:p>
          <a:r>
            <a:rPr lang="fr-CA" b="1" dirty="0"/>
            <a:t>The </a:t>
          </a:r>
          <a:r>
            <a:rPr lang="fr-CA" b="1" dirty="0" err="1"/>
            <a:t>network’s</a:t>
          </a:r>
          <a:r>
            <a:rPr lang="fr-CA" b="1" dirty="0"/>
            <a:t> managers </a:t>
          </a:r>
          <a:r>
            <a:rPr lang="fr-CA" b="1" dirty="0" err="1"/>
            <a:t>evaluation</a:t>
          </a:r>
          <a:r>
            <a:rPr lang="fr-CA" b="1" dirty="0"/>
            <a:t> system:</a:t>
          </a:r>
          <a:endParaRPr lang="en-US" dirty="0"/>
        </a:p>
      </dgm:t>
    </dgm:pt>
    <dgm:pt modelId="{08AF936B-FC6F-4947-89E4-E2CF46FDC2C8}" type="parTrans" cxnId="{A95F4A18-541C-412B-AED5-05FE4125E16E}">
      <dgm:prSet/>
      <dgm:spPr/>
      <dgm:t>
        <a:bodyPr/>
        <a:lstStyle/>
        <a:p>
          <a:endParaRPr lang="en-US"/>
        </a:p>
      </dgm:t>
    </dgm:pt>
    <dgm:pt modelId="{74F7BFED-6255-4FCC-915E-459EEDAC5F4D}" type="sibTrans" cxnId="{A95F4A18-541C-412B-AED5-05FE4125E16E}">
      <dgm:prSet/>
      <dgm:spPr/>
      <dgm:t>
        <a:bodyPr/>
        <a:lstStyle/>
        <a:p>
          <a:endParaRPr lang="en-US"/>
        </a:p>
      </dgm:t>
    </dgm:pt>
    <dgm:pt modelId="{ADA2AAF4-FEE4-459E-B8C0-6F5D0CE6A9C6}">
      <dgm:prSet/>
      <dgm:spPr/>
      <dgm:t>
        <a:bodyPr/>
        <a:lstStyle/>
        <a:p>
          <a:r>
            <a:rPr lang="fr-CA" b="1" dirty="0"/>
            <a:t>The </a:t>
          </a:r>
          <a:r>
            <a:rPr lang="fr-CA" b="1" dirty="0" err="1"/>
            <a:t>factors</a:t>
          </a:r>
          <a:r>
            <a:rPr lang="fr-CA" b="1" dirty="0"/>
            <a:t>
</a:t>
          </a:r>
          <a:r>
            <a:rPr lang="fr-CA" b="1" dirty="0" err="1"/>
            <a:t>Sub-factors</a:t>
          </a:r>
          <a:endParaRPr lang="en-US" dirty="0"/>
        </a:p>
      </dgm:t>
    </dgm:pt>
    <dgm:pt modelId="{43A32650-9A6A-4146-8AC7-0B7E2E2BDEEA}" type="parTrans" cxnId="{3DA88DBD-DEF1-4FD6-AF2B-1D4CC5F14340}">
      <dgm:prSet/>
      <dgm:spPr/>
      <dgm:t>
        <a:bodyPr/>
        <a:lstStyle/>
        <a:p>
          <a:endParaRPr lang="en-US"/>
        </a:p>
      </dgm:t>
    </dgm:pt>
    <dgm:pt modelId="{2455038C-E5A5-4DE2-B8C1-FBF75ABCC068}" type="sibTrans" cxnId="{3DA88DBD-DEF1-4FD6-AF2B-1D4CC5F14340}">
      <dgm:prSet/>
      <dgm:spPr/>
      <dgm:t>
        <a:bodyPr/>
        <a:lstStyle/>
        <a:p>
          <a:endParaRPr lang="en-US"/>
        </a:p>
      </dgm:t>
    </dgm:pt>
    <dgm:pt modelId="{37BC43A2-D87A-49A5-9B6E-87B809D70A02}">
      <dgm:prSet/>
      <dgm:spPr/>
      <dgm:t>
        <a:bodyPr/>
        <a:lstStyle/>
        <a:p>
          <a:r>
            <a:rPr lang="fr-CA" b="1" dirty="0"/>
            <a:t>The </a:t>
          </a:r>
          <a:r>
            <a:rPr lang="fr-CA" b="1" dirty="0" err="1"/>
            <a:t>levels</a:t>
          </a:r>
          <a:endParaRPr lang="en-US" dirty="0"/>
        </a:p>
      </dgm:t>
    </dgm:pt>
    <dgm:pt modelId="{EA09081A-B6A6-4DB4-A525-C33EAD140C5B}" type="parTrans" cxnId="{D878D5C5-A7DA-40C7-BCE3-1065A5B07DAF}">
      <dgm:prSet/>
      <dgm:spPr/>
      <dgm:t>
        <a:bodyPr/>
        <a:lstStyle/>
        <a:p>
          <a:endParaRPr lang="en-US"/>
        </a:p>
      </dgm:t>
    </dgm:pt>
    <dgm:pt modelId="{EC06F670-8505-4A3E-8CA4-FFC8EDA9A277}" type="sibTrans" cxnId="{D878D5C5-A7DA-40C7-BCE3-1065A5B07DAF}">
      <dgm:prSet/>
      <dgm:spPr/>
      <dgm:t>
        <a:bodyPr/>
        <a:lstStyle/>
        <a:p>
          <a:endParaRPr lang="en-US"/>
        </a:p>
      </dgm:t>
    </dgm:pt>
    <dgm:pt modelId="{688D467B-B553-42C0-A24A-F60EEFEFD2CC}">
      <dgm:prSet/>
      <dgm:spPr/>
      <dgm:t>
        <a:bodyPr/>
        <a:lstStyle/>
        <a:p>
          <a:r>
            <a:rPr lang="fr-CA" b="1" dirty="0" err="1"/>
            <a:t>Calculating</a:t>
          </a:r>
          <a:r>
            <a:rPr lang="fr-CA" b="1" dirty="0"/>
            <a:t> the points</a:t>
          </a:r>
          <a:endParaRPr lang="en-US" dirty="0"/>
        </a:p>
      </dgm:t>
    </dgm:pt>
    <dgm:pt modelId="{0365B407-093D-4A6F-B0B6-938564B37358}" type="parTrans" cxnId="{AB23A796-8908-4F92-8560-4874F751AF2A}">
      <dgm:prSet/>
      <dgm:spPr/>
      <dgm:t>
        <a:bodyPr/>
        <a:lstStyle/>
        <a:p>
          <a:endParaRPr lang="en-US"/>
        </a:p>
      </dgm:t>
    </dgm:pt>
    <dgm:pt modelId="{4DC2E5E2-4A9A-4892-AA82-00B1E6C600B6}" type="sibTrans" cxnId="{AB23A796-8908-4F92-8560-4874F751AF2A}">
      <dgm:prSet/>
      <dgm:spPr/>
      <dgm:t>
        <a:bodyPr/>
        <a:lstStyle/>
        <a:p>
          <a:endParaRPr lang="en-US"/>
        </a:p>
      </dgm:t>
    </dgm:pt>
    <dgm:pt modelId="{614AA580-285C-46B9-8225-10F6763358DA}">
      <dgm:prSet/>
      <dgm:spPr/>
      <dgm:t>
        <a:bodyPr/>
        <a:lstStyle/>
        <a:p>
          <a:r>
            <a:rPr lang="fr-CA" b="1" dirty="0" err="1"/>
            <a:t>Understanding</a:t>
          </a:r>
          <a:r>
            <a:rPr lang="fr-CA" b="1" dirty="0"/>
            <a:t> the </a:t>
          </a:r>
          <a:r>
            <a:rPr lang="fr-CA" b="1" dirty="0" err="1"/>
            <a:t>responsabilities</a:t>
          </a:r>
          <a:r>
            <a:rPr lang="fr-CA" b="1" dirty="0"/>
            <a:t> of the position</a:t>
          </a:r>
          <a:endParaRPr lang="en-US" dirty="0"/>
        </a:p>
      </dgm:t>
    </dgm:pt>
    <dgm:pt modelId="{A6E9464D-082C-425A-8E8F-0FEB1B8BD609}" type="parTrans" cxnId="{C8746049-449C-426D-A163-6CFFC36AD32C}">
      <dgm:prSet/>
      <dgm:spPr/>
      <dgm:t>
        <a:bodyPr/>
        <a:lstStyle/>
        <a:p>
          <a:endParaRPr lang="en-US"/>
        </a:p>
      </dgm:t>
    </dgm:pt>
    <dgm:pt modelId="{DD4FC930-8762-4E98-B4A0-D2364693D426}" type="sibTrans" cxnId="{C8746049-449C-426D-A163-6CFFC36AD32C}">
      <dgm:prSet/>
      <dgm:spPr/>
      <dgm:t>
        <a:bodyPr/>
        <a:lstStyle/>
        <a:p>
          <a:endParaRPr lang="en-US"/>
        </a:p>
      </dgm:t>
    </dgm:pt>
    <dgm:pt modelId="{31B8DBEA-517C-4C20-AE64-9C266215A615}">
      <dgm:prSet/>
      <dgm:spPr/>
      <dgm:t>
        <a:bodyPr/>
        <a:lstStyle/>
        <a:p>
          <a:r>
            <a:rPr lang="fr-CA" b="1" dirty="0" err="1"/>
            <a:t>Consistency</a:t>
          </a:r>
          <a:r>
            <a:rPr lang="fr-CA" b="1" dirty="0"/>
            <a:t> </a:t>
          </a:r>
          <a:r>
            <a:rPr lang="fr-CA" b="1" dirty="0" err="1"/>
            <a:t>between</a:t>
          </a:r>
          <a:r>
            <a:rPr lang="fr-CA" b="1" dirty="0"/>
            <a:t> positions</a:t>
          </a:r>
          <a:endParaRPr lang="en-US" dirty="0"/>
        </a:p>
      </dgm:t>
    </dgm:pt>
    <dgm:pt modelId="{DF148759-5967-44B9-8324-6C071F314BE7}" type="parTrans" cxnId="{306ACEDD-DA65-440F-B41D-E37F05395239}">
      <dgm:prSet/>
      <dgm:spPr/>
      <dgm:t>
        <a:bodyPr/>
        <a:lstStyle/>
        <a:p>
          <a:endParaRPr lang="en-US"/>
        </a:p>
      </dgm:t>
    </dgm:pt>
    <dgm:pt modelId="{272F0102-28B8-4AE0-8F08-057B3DAEF362}" type="sibTrans" cxnId="{306ACEDD-DA65-440F-B41D-E37F05395239}">
      <dgm:prSet/>
      <dgm:spPr/>
      <dgm:t>
        <a:bodyPr/>
        <a:lstStyle/>
        <a:p>
          <a:endParaRPr lang="en-US"/>
        </a:p>
      </dgm:t>
    </dgm:pt>
    <dgm:pt modelId="{09774472-7134-4C6E-8564-62A354FE51E8}">
      <dgm:prSet/>
      <dgm:spPr/>
      <dgm:t>
        <a:bodyPr/>
        <a:lstStyle/>
        <a:p>
          <a:r>
            <a:rPr lang="fr-CA" b="1" dirty="0"/>
            <a:t>A </a:t>
          </a:r>
          <a:r>
            <a:rPr lang="fr-CA" b="1" dirty="0" err="1"/>
            <a:t>revision</a:t>
          </a:r>
          <a:r>
            <a:rPr lang="fr-CA" b="1" dirty="0"/>
            <a:t> of the </a:t>
          </a:r>
          <a:r>
            <a:rPr lang="fr-CA" b="1" dirty="0" err="1"/>
            <a:t>ranking</a:t>
          </a:r>
          <a:r>
            <a:rPr lang="fr-CA" b="1" dirty="0"/>
            <a:t>?</a:t>
          </a:r>
          <a:endParaRPr lang="en-US" dirty="0"/>
        </a:p>
      </dgm:t>
    </dgm:pt>
    <dgm:pt modelId="{5EF23854-66CE-4319-95E6-9F3E54663BF2}" type="parTrans" cxnId="{C0B4DC9E-0D5E-4B56-BA00-0D113BB14EF2}">
      <dgm:prSet/>
      <dgm:spPr/>
      <dgm:t>
        <a:bodyPr/>
        <a:lstStyle/>
        <a:p>
          <a:endParaRPr lang="en-US"/>
        </a:p>
      </dgm:t>
    </dgm:pt>
    <dgm:pt modelId="{CAE9E385-C27B-4019-AE99-FC888C8DF991}" type="sibTrans" cxnId="{C0B4DC9E-0D5E-4B56-BA00-0D113BB14EF2}">
      <dgm:prSet/>
      <dgm:spPr/>
      <dgm:t>
        <a:bodyPr/>
        <a:lstStyle/>
        <a:p>
          <a:endParaRPr lang="en-US"/>
        </a:p>
      </dgm:t>
    </dgm:pt>
    <dgm:pt modelId="{21D02AB9-84AC-8045-B9F4-7355F8102763}" type="pres">
      <dgm:prSet presAssocID="{DF5C445D-2629-4DD2-BBBD-26D6EEAF1114}" presName="linear" presStyleCnt="0">
        <dgm:presLayoutVars>
          <dgm:animLvl val="lvl"/>
          <dgm:resizeHandles val="exact"/>
        </dgm:presLayoutVars>
      </dgm:prSet>
      <dgm:spPr/>
    </dgm:pt>
    <dgm:pt modelId="{FA0BD629-5B64-AC4D-B565-7C213DB8AF93}" type="pres">
      <dgm:prSet presAssocID="{59D85FB1-D4D1-48B7-BC31-1C87BCC94DBD}" presName="parentText" presStyleLbl="node1" presStyleIdx="0" presStyleCnt="6">
        <dgm:presLayoutVars>
          <dgm:chMax val="0"/>
          <dgm:bulletEnabled val="1"/>
        </dgm:presLayoutVars>
      </dgm:prSet>
      <dgm:spPr/>
    </dgm:pt>
    <dgm:pt modelId="{4C57123E-5526-5C4E-A3FD-0E947298F7F3}" type="pres">
      <dgm:prSet presAssocID="{59D85FB1-D4D1-48B7-BC31-1C87BCC94DBD}" presName="childText" presStyleLbl="revTx" presStyleIdx="0" presStyleCnt="1">
        <dgm:presLayoutVars>
          <dgm:bulletEnabled val="1"/>
        </dgm:presLayoutVars>
      </dgm:prSet>
      <dgm:spPr/>
    </dgm:pt>
    <dgm:pt modelId="{E3B4EDF8-BC9A-764D-919C-4DB07FD34E37}" type="pres">
      <dgm:prSet presAssocID="{37BC43A2-D87A-49A5-9B6E-87B809D70A02}" presName="parentText" presStyleLbl="node1" presStyleIdx="1" presStyleCnt="6">
        <dgm:presLayoutVars>
          <dgm:chMax val="0"/>
          <dgm:bulletEnabled val="1"/>
        </dgm:presLayoutVars>
      </dgm:prSet>
      <dgm:spPr/>
    </dgm:pt>
    <dgm:pt modelId="{0D2934E9-7A82-CB44-959C-068EFDAAC405}" type="pres">
      <dgm:prSet presAssocID="{EC06F670-8505-4A3E-8CA4-FFC8EDA9A277}" presName="spacer" presStyleCnt="0"/>
      <dgm:spPr/>
    </dgm:pt>
    <dgm:pt modelId="{D219C6FE-8B49-A647-9CD7-9A9BA0887537}" type="pres">
      <dgm:prSet presAssocID="{688D467B-B553-42C0-A24A-F60EEFEFD2CC}" presName="parentText" presStyleLbl="node1" presStyleIdx="2" presStyleCnt="6">
        <dgm:presLayoutVars>
          <dgm:chMax val="0"/>
          <dgm:bulletEnabled val="1"/>
        </dgm:presLayoutVars>
      </dgm:prSet>
      <dgm:spPr/>
    </dgm:pt>
    <dgm:pt modelId="{A2F3C4AD-6C10-304F-8419-F6185063AA0B}" type="pres">
      <dgm:prSet presAssocID="{4DC2E5E2-4A9A-4892-AA82-00B1E6C600B6}" presName="spacer" presStyleCnt="0"/>
      <dgm:spPr/>
    </dgm:pt>
    <dgm:pt modelId="{BD01B8A2-82DB-2649-B38A-1320EB8A03FF}" type="pres">
      <dgm:prSet presAssocID="{614AA580-285C-46B9-8225-10F6763358DA}" presName="parentText" presStyleLbl="node1" presStyleIdx="3" presStyleCnt="6">
        <dgm:presLayoutVars>
          <dgm:chMax val="0"/>
          <dgm:bulletEnabled val="1"/>
        </dgm:presLayoutVars>
      </dgm:prSet>
      <dgm:spPr/>
    </dgm:pt>
    <dgm:pt modelId="{201686AA-0C04-EB44-BEF8-76078D7054AA}" type="pres">
      <dgm:prSet presAssocID="{DD4FC930-8762-4E98-B4A0-D2364693D426}" presName="spacer" presStyleCnt="0"/>
      <dgm:spPr/>
    </dgm:pt>
    <dgm:pt modelId="{0B4ECDB3-AB1C-0540-88E4-2B81F88FAE97}" type="pres">
      <dgm:prSet presAssocID="{31B8DBEA-517C-4C20-AE64-9C266215A615}" presName="parentText" presStyleLbl="node1" presStyleIdx="4" presStyleCnt="6">
        <dgm:presLayoutVars>
          <dgm:chMax val="0"/>
          <dgm:bulletEnabled val="1"/>
        </dgm:presLayoutVars>
      </dgm:prSet>
      <dgm:spPr/>
    </dgm:pt>
    <dgm:pt modelId="{3579DEDE-684A-3344-8120-99CEE714391E}" type="pres">
      <dgm:prSet presAssocID="{272F0102-28B8-4AE0-8F08-057B3DAEF362}" presName="spacer" presStyleCnt="0"/>
      <dgm:spPr/>
    </dgm:pt>
    <dgm:pt modelId="{955646A0-1E1D-4043-B6A1-0130B6F23561}" type="pres">
      <dgm:prSet presAssocID="{09774472-7134-4C6E-8564-62A354FE51E8}" presName="parentText" presStyleLbl="node1" presStyleIdx="5" presStyleCnt="6">
        <dgm:presLayoutVars>
          <dgm:chMax val="0"/>
          <dgm:bulletEnabled val="1"/>
        </dgm:presLayoutVars>
      </dgm:prSet>
      <dgm:spPr/>
    </dgm:pt>
  </dgm:ptLst>
  <dgm:cxnLst>
    <dgm:cxn modelId="{56050D08-CCF2-B147-B1F7-399219461E17}" type="presOf" srcId="{09774472-7134-4C6E-8564-62A354FE51E8}" destId="{955646A0-1E1D-4043-B6A1-0130B6F23561}" srcOrd="0" destOrd="0" presId="urn:microsoft.com/office/officeart/2005/8/layout/vList2"/>
    <dgm:cxn modelId="{90B8EB14-556C-5E46-BAA1-772A933CB662}" type="presOf" srcId="{31B8DBEA-517C-4C20-AE64-9C266215A615}" destId="{0B4ECDB3-AB1C-0540-88E4-2B81F88FAE97}" srcOrd="0" destOrd="0" presId="urn:microsoft.com/office/officeart/2005/8/layout/vList2"/>
    <dgm:cxn modelId="{BADE7617-4749-3B45-90FC-096148385B0C}" type="presOf" srcId="{DF5C445D-2629-4DD2-BBBD-26D6EEAF1114}" destId="{21D02AB9-84AC-8045-B9F4-7355F8102763}" srcOrd="0" destOrd="0" presId="urn:microsoft.com/office/officeart/2005/8/layout/vList2"/>
    <dgm:cxn modelId="{A95F4A18-541C-412B-AED5-05FE4125E16E}" srcId="{DF5C445D-2629-4DD2-BBBD-26D6EEAF1114}" destId="{59D85FB1-D4D1-48B7-BC31-1C87BCC94DBD}" srcOrd="0" destOrd="0" parTransId="{08AF936B-FC6F-4947-89E4-E2CF46FDC2C8}" sibTransId="{74F7BFED-6255-4FCC-915E-459EEDAC5F4D}"/>
    <dgm:cxn modelId="{C8746049-449C-426D-A163-6CFFC36AD32C}" srcId="{DF5C445D-2629-4DD2-BBBD-26D6EEAF1114}" destId="{614AA580-285C-46B9-8225-10F6763358DA}" srcOrd="3" destOrd="0" parTransId="{A6E9464D-082C-425A-8E8F-0FEB1B8BD609}" sibTransId="{DD4FC930-8762-4E98-B4A0-D2364693D426}"/>
    <dgm:cxn modelId="{1C2A4C69-B89D-A84A-A6FE-8ABC04A93081}" type="presOf" srcId="{614AA580-285C-46B9-8225-10F6763358DA}" destId="{BD01B8A2-82DB-2649-B38A-1320EB8A03FF}" srcOrd="0" destOrd="0" presId="urn:microsoft.com/office/officeart/2005/8/layout/vList2"/>
    <dgm:cxn modelId="{A683968A-B922-3945-972B-2B79888242F3}" type="presOf" srcId="{ADA2AAF4-FEE4-459E-B8C0-6F5D0CE6A9C6}" destId="{4C57123E-5526-5C4E-A3FD-0E947298F7F3}" srcOrd="0" destOrd="0" presId="urn:microsoft.com/office/officeart/2005/8/layout/vList2"/>
    <dgm:cxn modelId="{AB23A796-8908-4F92-8560-4874F751AF2A}" srcId="{DF5C445D-2629-4DD2-BBBD-26D6EEAF1114}" destId="{688D467B-B553-42C0-A24A-F60EEFEFD2CC}" srcOrd="2" destOrd="0" parTransId="{0365B407-093D-4A6F-B0B6-938564B37358}" sibTransId="{4DC2E5E2-4A9A-4892-AA82-00B1E6C600B6}"/>
    <dgm:cxn modelId="{C0B4DC9E-0D5E-4B56-BA00-0D113BB14EF2}" srcId="{DF5C445D-2629-4DD2-BBBD-26D6EEAF1114}" destId="{09774472-7134-4C6E-8564-62A354FE51E8}" srcOrd="5" destOrd="0" parTransId="{5EF23854-66CE-4319-95E6-9F3E54663BF2}" sibTransId="{CAE9E385-C27B-4019-AE99-FC888C8DF991}"/>
    <dgm:cxn modelId="{074BE8BB-A1C5-6B4D-B835-FD18E4E24D80}" type="presOf" srcId="{37BC43A2-D87A-49A5-9B6E-87B809D70A02}" destId="{E3B4EDF8-BC9A-764D-919C-4DB07FD34E37}" srcOrd="0" destOrd="0" presId="urn:microsoft.com/office/officeart/2005/8/layout/vList2"/>
    <dgm:cxn modelId="{3DA88DBD-DEF1-4FD6-AF2B-1D4CC5F14340}" srcId="{59D85FB1-D4D1-48B7-BC31-1C87BCC94DBD}" destId="{ADA2AAF4-FEE4-459E-B8C0-6F5D0CE6A9C6}" srcOrd="0" destOrd="0" parTransId="{43A32650-9A6A-4146-8AC7-0B7E2E2BDEEA}" sibTransId="{2455038C-E5A5-4DE2-B8C1-FBF75ABCC068}"/>
    <dgm:cxn modelId="{6376AEC5-3006-364B-9B18-B5F266B80916}" type="presOf" srcId="{688D467B-B553-42C0-A24A-F60EEFEFD2CC}" destId="{D219C6FE-8B49-A647-9CD7-9A9BA0887537}" srcOrd="0" destOrd="0" presId="urn:microsoft.com/office/officeart/2005/8/layout/vList2"/>
    <dgm:cxn modelId="{D878D5C5-A7DA-40C7-BCE3-1065A5B07DAF}" srcId="{DF5C445D-2629-4DD2-BBBD-26D6EEAF1114}" destId="{37BC43A2-D87A-49A5-9B6E-87B809D70A02}" srcOrd="1" destOrd="0" parTransId="{EA09081A-B6A6-4DB4-A525-C33EAD140C5B}" sibTransId="{EC06F670-8505-4A3E-8CA4-FFC8EDA9A277}"/>
    <dgm:cxn modelId="{306ACEDD-DA65-440F-B41D-E37F05395239}" srcId="{DF5C445D-2629-4DD2-BBBD-26D6EEAF1114}" destId="{31B8DBEA-517C-4C20-AE64-9C266215A615}" srcOrd="4" destOrd="0" parTransId="{DF148759-5967-44B9-8324-6C071F314BE7}" sibTransId="{272F0102-28B8-4AE0-8F08-057B3DAEF362}"/>
    <dgm:cxn modelId="{CF11EFF1-B9FB-D04D-A680-87FF34BA03FC}" type="presOf" srcId="{59D85FB1-D4D1-48B7-BC31-1C87BCC94DBD}" destId="{FA0BD629-5B64-AC4D-B565-7C213DB8AF93}" srcOrd="0" destOrd="0" presId="urn:microsoft.com/office/officeart/2005/8/layout/vList2"/>
    <dgm:cxn modelId="{70C8D048-63D8-1848-869E-092EF975787A}" type="presParOf" srcId="{21D02AB9-84AC-8045-B9F4-7355F8102763}" destId="{FA0BD629-5B64-AC4D-B565-7C213DB8AF93}" srcOrd="0" destOrd="0" presId="urn:microsoft.com/office/officeart/2005/8/layout/vList2"/>
    <dgm:cxn modelId="{69D6C3C4-4291-7F4C-9F0D-D8E30C3E3C4B}" type="presParOf" srcId="{21D02AB9-84AC-8045-B9F4-7355F8102763}" destId="{4C57123E-5526-5C4E-A3FD-0E947298F7F3}" srcOrd="1" destOrd="0" presId="urn:microsoft.com/office/officeart/2005/8/layout/vList2"/>
    <dgm:cxn modelId="{2C9E1042-847B-0A46-9ADA-C67B0E723CF2}" type="presParOf" srcId="{21D02AB9-84AC-8045-B9F4-7355F8102763}" destId="{E3B4EDF8-BC9A-764D-919C-4DB07FD34E37}" srcOrd="2" destOrd="0" presId="urn:microsoft.com/office/officeart/2005/8/layout/vList2"/>
    <dgm:cxn modelId="{EBBA6CC7-493E-BF49-9161-B3BF3BADA7E5}" type="presParOf" srcId="{21D02AB9-84AC-8045-B9F4-7355F8102763}" destId="{0D2934E9-7A82-CB44-959C-068EFDAAC405}" srcOrd="3" destOrd="0" presId="urn:microsoft.com/office/officeart/2005/8/layout/vList2"/>
    <dgm:cxn modelId="{17E34E5C-0E2F-7D4B-9463-508F231DEF1A}" type="presParOf" srcId="{21D02AB9-84AC-8045-B9F4-7355F8102763}" destId="{D219C6FE-8B49-A647-9CD7-9A9BA0887537}" srcOrd="4" destOrd="0" presId="urn:microsoft.com/office/officeart/2005/8/layout/vList2"/>
    <dgm:cxn modelId="{351E0082-9EDB-E343-A8DE-AC8BBDFA5CAA}" type="presParOf" srcId="{21D02AB9-84AC-8045-B9F4-7355F8102763}" destId="{A2F3C4AD-6C10-304F-8419-F6185063AA0B}" srcOrd="5" destOrd="0" presId="urn:microsoft.com/office/officeart/2005/8/layout/vList2"/>
    <dgm:cxn modelId="{2CB02DE1-D704-294C-9FAC-913DB1F65621}" type="presParOf" srcId="{21D02AB9-84AC-8045-B9F4-7355F8102763}" destId="{BD01B8A2-82DB-2649-B38A-1320EB8A03FF}" srcOrd="6" destOrd="0" presId="urn:microsoft.com/office/officeart/2005/8/layout/vList2"/>
    <dgm:cxn modelId="{41F2806C-255C-694B-A112-AD155784F7E8}" type="presParOf" srcId="{21D02AB9-84AC-8045-B9F4-7355F8102763}" destId="{201686AA-0C04-EB44-BEF8-76078D7054AA}" srcOrd="7" destOrd="0" presId="urn:microsoft.com/office/officeart/2005/8/layout/vList2"/>
    <dgm:cxn modelId="{E7831079-7D46-9644-A4AB-DA6A22BD0045}" type="presParOf" srcId="{21D02AB9-84AC-8045-B9F4-7355F8102763}" destId="{0B4ECDB3-AB1C-0540-88E4-2B81F88FAE97}" srcOrd="8" destOrd="0" presId="urn:microsoft.com/office/officeart/2005/8/layout/vList2"/>
    <dgm:cxn modelId="{8FA20C84-5D7B-1245-AF66-E1AD9F298413}" type="presParOf" srcId="{21D02AB9-84AC-8045-B9F4-7355F8102763}" destId="{3579DEDE-684A-3344-8120-99CEE714391E}" srcOrd="9" destOrd="0" presId="urn:microsoft.com/office/officeart/2005/8/layout/vList2"/>
    <dgm:cxn modelId="{561AD997-D48D-7D47-B2C5-B6487A343E51}" type="presParOf" srcId="{21D02AB9-84AC-8045-B9F4-7355F8102763}" destId="{955646A0-1E1D-4043-B6A1-0130B6F2356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6A1CAA-6C37-4E84-AD81-26BCC40DA5B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28F82D4-6729-45BB-9503-290E10237B71}">
      <dgm:prSet/>
      <dgm:spPr/>
      <dgm:t>
        <a:bodyPr/>
        <a:lstStyle/>
        <a:p>
          <a:pPr>
            <a:lnSpc>
              <a:spcPct val="100000"/>
            </a:lnSpc>
          </a:pPr>
          <a:r>
            <a:rPr lang="en-US" dirty="0"/>
            <a:t>1. The job evaluation system</a:t>
          </a:r>
          <a:endParaRPr lang="fr-CA" noProof="0" dirty="0"/>
        </a:p>
      </dgm:t>
    </dgm:pt>
    <dgm:pt modelId="{D33F76C6-9BE9-4720-AF05-3426B64F3277}" type="parTrans" cxnId="{C9C97F9A-57BC-4233-91B7-668E00CEC15C}">
      <dgm:prSet/>
      <dgm:spPr/>
      <dgm:t>
        <a:bodyPr/>
        <a:lstStyle/>
        <a:p>
          <a:endParaRPr lang="en-US"/>
        </a:p>
      </dgm:t>
    </dgm:pt>
    <dgm:pt modelId="{A5ABBFD6-658A-4D6A-A60C-980F9E85D6D1}" type="sibTrans" cxnId="{C9C97F9A-57BC-4233-91B7-668E00CEC15C}">
      <dgm:prSet/>
      <dgm:spPr/>
      <dgm:t>
        <a:bodyPr/>
        <a:lstStyle/>
        <a:p>
          <a:endParaRPr lang="en-US"/>
        </a:p>
      </dgm:t>
    </dgm:pt>
    <dgm:pt modelId="{7BA097F0-1DDC-451B-B32C-ADA026E75511}">
      <dgm:prSet/>
      <dgm:spPr/>
      <dgm:t>
        <a:bodyPr/>
        <a:lstStyle/>
        <a:p>
          <a:pPr>
            <a:lnSpc>
              <a:spcPct val="100000"/>
            </a:lnSpc>
          </a:pPr>
          <a:r>
            <a:rPr lang="fr-CA" noProof="0" dirty="0"/>
            <a:t>2. </a:t>
          </a:r>
          <a:r>
            <a:rPr lang="fr-CA" noProof="0" dirty="0" err="1"/>
            <a:t>Understanding</a:t>
          </a:r>
          <a:r>
            <a:rPr lang="fr-CA" noProof="0" dirty="0"/>
            <a:t> the </a:t>
          </a:r>
          <a:r>
            <a:rPr lang="fr-CA" noProof="0" dirty="0" err="1"/>
            <a:t>responsabilities</a:t>
          </a:r>
          <a:r>
            <a:rPr lang="fr-CA" noProof="0" dirty="0"/>
            <a:t> of the position:
	- </a:t>
          </a:r>
          <a:r>
            <a:rPr lang="fr-CA" noProof="0" dirty="0" err="1"/>
            <a:t>Through</a:t>
          </a:r>
          <a:r>
            <a:rPr lang="fr-CA" noProof="0" dirty="0"/>
            <a:t> the job description
	- </a:t>
          </a:r>
          <a:r>
            <a:rPr lang="fr-CA" noProof="0" dirty="0" err="1"/>
            <a:t>Through</a:t>
          </a:r>
          <a:r>
            <a:rPr lang="fr-CA" noProof="0" dirty="0"/>
            <a:t> exchanges </a:t>
          </a:r>
          <a:r>
            <a:rPr lang="fr-CA" noProof="0" dirty="0" err="1"/>
            <a:t>with</a:t>
          </a:r>
          <a:r>
            <a:rPr lang="fr-CA" noProof="0" dirty="0"/>
            <a:t> the manager</a:t>
          </a:r>
        </a:p>
      </dgm:t>
    </dgm:pt>
    <dgm:pt modelId="{701FE761-DA49-43B7-B325-C7BD970BC2F3}" type="parTrans" cxnId="{B38874B1-4EF3-4B8B-9177-8B610FF6D68A}">
      <dgm:prSet/>
      <dgm:spPr/>
      <dgm:t>
        <a:bodyPr/>
        <a:lstStyle/>
        <a:p>
          <a:endParaRPr lang="en-US"/>
        </a:p>
      </dgm:t>
    </dgm:pt>
    <dgm:pt modelId="{12D03DE4-779F-4CD3-9E4D-FBCBCE8077C2}" type="sibTrans" cxnId="{B38874B1-4EF3-4B8B-9177-8B610FF6D68A}">
      <dgm:prSet/>
      <dgm:spPr/>
      <dgm:t>
        <a:bodyPr/>
        <a:lstStyle/>
        <a:p>
          <a:endParaRPr lang="en-US"/>
        </a:p>
      </dgm:t>
    </dgm:pt>
    <dgm:pt modelId="{3C247338-ED5F-4DB8-9B4F-93284731676B}">
      <dgm:prSet/>
      <dgm:spPr/>
      <dgm:t>
        <a:bodyPr/>
        <a:lstStyle/>
        <a:p>
          <a:pPr>
            <a:lnSpc>
              <a:spcPct val="100000"/>
            </a:lnSpc>
          </a:pPr>
          <a:r>
            <a:rPr lang="en-US" dirty="0"/>
            <a:t>3. Consistency between positions
	- Through comparisons with similar positions in the institution or similar institutions or the network.</a:t>
          </a:r>
          <a:endParaRPr lang="fr-CA" noProof="0" dirty="0"/>
        </a:p>
      </dgm:t>
    </dgm:pt>
    <dgm:pt modelId="{F39BF010-8908-45FA-95D8-1973285CE8B6}" type="parTrans" cxnId="{C50FE752-7FF5-49DA-BA0E-CB991D393820}">
      <dgm:prSet/>
      <dgm:spPr/>
      <dgm:t>
        <a:bodyPr/>
        <a:lstStyle/>
        <a:p>
          <a:endParaRPr lang="en-US"/>
        </a:p>
      </dgm:t>
    </dgm:pt>
    <dgm:pt modelId="{4F25FCA9-32D4-4C20-9D2D-78C8EFF885D9}" type="sibTrans" cxnId="{C50FE752-7FF5-49DA-BA0E-CB991D393820}">
      <dgm:prSet/>
      <dgm:spPr/>
      <dgm:t>
        <a:bodyPr/>
        <a:lstStyle/>
        <a:p>
          <a:endParaRPr lang="en-US"/>
        </a:p>
      </dgm:t>
    </dgm:pt>
    <dgm:pt modelId="{0C9A094E-B4FC-F94F-8116-9317EF1ABAB9}" type="pres">
      <dgm:prSet presAssocID="{716A1CAA-6C37-4E84-AD81-26BCC40DA5BA}" presName="linear" presStyleCnt="0">
        <dgm:presLayoutVars>
          <dgm:animLvl val="lvl"/>
          <dgm:resizeHandles val="exact"/>
        </dgm:presLayoutVars>
      </dgm:prSet>
      <dgm:spPr/>
    </dgm:pt>
    <dgm:pt modelId="{B435CE5E-1E79-5D48-9BE0-6B338BC530FE}" type="pres">
      <dgm:prSet presAssocID="{628F82D4-6729-45BB-9503-290E10237B71}" presName="parentText" presStyleLbl="node1" presStyleIdx="0" presStyleCnt="3">
        <dgm:presLayoutVars>
          <dgm:chMax val="0"/>
          <dgm:bulletEnabled val="1"/>
        </dgm:presLayoutVars>
      </dgm:prSet>
      <dgm:spPr/>
    </dgm:pt>
    <dgm:pt modelId="{8CF13DDE-2A7C-0546-A559-52AEF067029F}" type="pres">
      <dgm:prSet presAssocID="{A5ABBFD6-658A-4D6A-A60C-980F9E85D6D1}" presName="spacer" presStyleCnt="0"/>
      <dgm:spPr/>
    </dgm:pt>
    <dgm:pt modelId="{D95F3AFC-0AA4-6743-898F-FDC8D72D56B9}" type="pres">
      <dgm:prSet presAssocID="{7BA097F0-1DDC-451B-B32C-ADA026E75511}" presName="parentText" presStyleLbl="node1" presStyleIdx="1" presStyleCnt="3">
        <dgm:presLayoutVars>
          <dgm:chMax val="0"/>
          <dgm:bulletEnabled val="1"/>
        </dgm:presLayoutVars>
      </dgm:prSet>
      <dgm:spPr/>
    </dgm:pt>
    <dgm:pt modelId="{35024F85-0509-D941-B145-7DC2BDE5C480}" type="pres">
      <dgm:prSet presAssocID="{12D03DE4-779F-4CD3-9E4D-FBCBCE8077C2}" presName="spacer" presStyleCnt="0"/>
      <dgm:spPr/>
    </dgm:pt>
    <dgm:pt modelId="{D248B5A9-273C-414A-AD38-FBD61E6EA9D4}" type="pres">
      <dgm:prSet presAssocID="{3C247338-ED5F-4DB8-9B4F-93284731676B}" presName="parentText" presStyleLbl="node1" presStyleIdx="2" presStyleCnt="3">
        <dgm:presLayoutVars>
          <dgm:chMax val="0"/>
          <dgm:bulletEnabled val="1"/>
        </dgm:presLayoutVars>
      </dgm:prSet>
      <dgm:spPr/>
    </dgm:pt>
  </dgm:ptLst>
  <dgm:cxnLst>
    <dgm:cxn modelId="{50DAD36B-7C23-5C4E-AEEE-FCE7F2FF5450}" type="presOf" srcId="{716A1CAA-6C37-4E84-AD81-26BCC40DA5BA}" destId="{0C9A094E-B4FC-F94F-8116-9317EF1ABAB9}" srcOrd="0" destOrd="0" presId="urn:microsoft.com/office/officeart/2005/8/layout/vList2"/>
    <dgm:cxn modelId="{EB12B94C-139F-1549-AFC5-74AD83FDA0A4}" type="presOf" srcId="{3C247338-ED5F-4DB8-9B4F-93284731676B}" destId="{D248B5A9-273C-414A-AD38-FBD61E6EA9D4}" srcOrd="0" destOrd="0" presId="urn:microsoft.com/office/officeart/2005/8/layout/vList2"/>
    <dgm:cxn modelId="{C50FE752-7FF5-49DA-BA0E-CB991D393820}" srcId="{716A1CAA-6C37-4E84-AD81-26BCC40DA5BA}" destId="{3C247338-ED5F-4DB8-9B4F-93284731676B}" srcOrd="2" destOrd="0" parTransId="{F39BF010-8908-45FA-95D8-1973285CE8B6}" sibTransId="{4F25FCA9-32D4-4C20-9D2D-78C8EFF885D9}"/>
    <dgm:cxn modelId="{C9C97F9A-57BC-4233-91B7-668E00CEC15C}" srcId="{716A1CAA-6C37-4E84-AD81-26BCC40DA5BA}" destId="{628F82D4-6729-45BB-9503-290E10237B71}" srcOrd="0" destOrd="0" parTransId="{D33F76C6-9BE9-4720-AF05-3426B64F3277}" sibTransId="{A5ABBFD6-658A-4D6A-A60C-980F9E85D6D1}"/>
    <dgm:cxn modelId="{B38874B1-4EF3-4B8B-9177-8B610FF6D68A}" srcId="{716A1CAA-6C37-4E84-AD81-26BCC40DA5BA}" destId="{7BA097F0-1DDC-451B-B32C-ADA026E75511}" srcOrd="1" destOrd="0" parTransId="{701FE761-DA49-43B7-B325-C7BD970BC2F3}" sibTransId="{12D03DE4-779F-4CD3-9E4D-FBCBCE8077C2}"/>
    <dgm:cxn modelId="{E2EB76BC-2D2A-A849-8FB3-7A6FB9D82C5A}" type="presOf" srcId="{7BA097F0-1DDC-451B-B32C-ADA026E75511}" destId="{D95F3AFC-0AA4-6743-898F-FDC8D72D56B9}" srcOrd="0" destOrd="0" presId="urn:microsoft.com/office/officeart/2005/8/layout/vList2"/>
    <dgm:cxn modelId="{F7851EFA-6475-B245-AECD-80DD4CB59741}" type="presOf" srcId="{628F82D4-6729-45BB-9503-290E10237B71}" destId="{B435CE5E-1E79-5D48-9BE0-6B338BC530FE}" srcOrd="0" destOrd="0" presId="urn:microsoft.com/office/officeart/2005/8/layout/vList2"/>
    <dgm:cxn modelId="{8E28482A-7DBF-6B45-A0B9-BA4897524134}" type="presParOf" srcId="{0C9A094E-B4FC-F94F-8116-9317EF1ABAB9}" destId="{B435CE5E-1E79-5D48-9BE0-6B338BC530FE}" srcOrd="0" destOrd="0" presId="urn:microsoft.com/office/officeart/2005/8/layout/vList2"/>
    <dgm:cxn modelId="{55050478-B266-2842-8145-C8569E22CBE4}" type="presParOf" srcId="{0C9A094E-B4FC-F94F-8116-9317EF1ABAB9}" destId="{8CF13DDE-2A7C-0546-A559-52AEF067029F}" srcOrd="1" destOrd="0" presId="urn:microsoft.com/office/officeart/2005/8/layout/vList2"/>
    <dgm:cxn modelId="{BF1759F1-7754-2944-8769-31F474EE8509}" type="presParOf" srcId="{0C9A094E-B4FC-F94F-8116-9317EF1ABAB9}" destId="{D95F3AFC-0AA4-6743-898F-FDC8D72D56B9}" srcOrd="2" destOrd="0" presId="urn:microsoft.com/office/officeart/2005/8/layout/vList2"/>
    <dgm:cxn modelId="{381C0372-4EF3-184D-BCF9-47BECE3E8F9F}" type="presParOf" srcId="{0C9A094E-B4FC-F94F-8116-9317EF1ABAB9}" destId="{35024F85-0509-D941-B145-7DC2BDE5C480}" srcOrd="3" destOrd="0" presId="urn:microsoft.com/office/officeart/2005/8/layout/vList2"/>
    <dgm:cxn modelId="{956C8C5A-421C-0C42-9AE5-49D182DB05FE}" type="presParOf" srcId="{0C9A094E-B4FC-F94F-8116-9317EF1ABAB9}" destId="{D248B5A9-273C-414A-AD38-FBD61E6EA9D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F96E8F-5429-426E-9BFC-4BE82206F2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5EABA5-EB25-44FE-BB1C-01F5CBA42DF1}">
      <dgm:prSet/>
      <dgm:spPr/>
      <dgm:t>
        <a:bodyPr/>
        <a:lstStyle/>
        <a:p>
          <a:r>
            <a:rPr lang="fr-CA" dirty="0"/>
            <a:t>A certain </a:t>
          </a:r>
          <a:r>
            <a:rPr lang="fr-CA" dirty="0" err="1"/>
            <a:t>degree</a:t>
          </a:r>
          <a:r>
            <a:rPr lang="fr-CA" dirty="0"/>
            <a:t> of </a:t>
          </a:r>
          <a:r>
            <a:rPr lang="fr-CA" dirty="0" err="1"/>
            <a:t>subjectivity</a:t>
          </a:r>
          <a:r>
            <a:rPr lang="fr-CA" dirty="0"/>
            <a:t> </a:t>
          </a:r>
          <a:r>
            <a:rPr lang="fr-CA" dirty="0" err="1"/>
            <a:t>is</a:t>
          </a:r>
          <a:r>
            <a:rPr lang="fr-CA" dirty="0"/>
            <a:t> </a:t>
          </a:r>
          <a:r>
            <a:rPr lang="fr-CA" dirty="0" err="1"/>
            <a:t>always</a:t>
          </a:r>
          <a:r>
            <a:rPr lang="fr-CA" dirty="0"/>
            <a:t> </a:t>
          </a:r>
          <a:r>
            <a:rPr lang="fr-CA" dirty="0" err="1"/>
            <a:t>present</a:t>
          </a:r>
          <a:r>
            <a:rPr lang="fr-CA" dirty="0"/>
            <a:t> in job </a:t>
          </a:r>
          <a:r>
            <a:rPr lang="fr-CA" dirty="0" err="1"/>
            <a:t>evaluation</a:t>
          </a:r>
          <a:r>
            <a:rPr lang="fr-CA" dirty="0"/>
            <a:t>.</a:t>
          </a:r>
          <a:endParaRPr lang="en-US" dirty="0"/>
        </a:p>
      </dgm:t>
    </dgm:pt>
    <dgm:pt modelId="{4DEB6F2D-1F4F-4A75-A956-2F29D41E6673}" type="parTrans" cxnId="{EE37087C-7D38-4902-8EF1-A4A46C4380B7}">
      <dgm:prSet/>
      <dgm:spPr/>
      <dgm:t>
        <a:bodyPr/>
        <a:lstStyle/>
        <a:p>
          <a:endParaRPr lang="en-US"/>
        </a:p>
      </dgm:t>
    </dgm:pt>
    <dgm:pt modelId="{90732541-4C72-4CAF-9F67-A8CEA945DABD}" type="sibTrans" cxnId="{EE37087C-7D38-4902-8EF1-A4A46C4380B7}">
      <dgm:prSet/>
      <dgm:spPr/>
      <dgm:t>
        <a:bodyPr/>
        <a:lstStyle/>
        <a:p>
          <a:endParaRPr lang="en-US"/>
        </a:p>
      </dgm:t>
    </dgm:pt>
    <dgm:pt modelId="{EF50DB73-6B32-4366-9114-B75692E3B054}">
      <dgm:prSet/>
      <dgm:spPr/>
      <dgm:t>
        <a:bodyPr/>
        <a:lstStyle/>
        <a:p>
          <a:r>
            <a:rPr lang="fr-CA" dirty="0"/>
            <a:t>Job </a:t>
          </a:r>
          <a:r>
            <a:rPr lang="fr-CA" dirty="0" err="1"/>
            <a:t>evaluation</a:t>
          </a:r>
          <a:r>
            <a:rPr lang="fr-CA" dirty="0"/>
            <a:t> </a:t>
          </a:r>
          <a:r>
            <a:rPr lang="fr-CA" dirty="0" err="1"/>
            <a:t>does</a:t>
          </a:r>
          <a:r>
            <a:rPr lang="fr-CA" dirty="0"/>
            <a:t> not set </a:t>
          </a:r>
          <a:r>
            <a:rPr lang="fr-CA" dirty="0" err="1"/>
            <a:t>salary</a:t>
          </a:r>
          <a:r>
            <a:rPr lang="fr-CA" dirty="0"/>
            <a:t> </a:t>
          </a:r>
          <a:r>
            <a:rPr lang="fr-CA" dirty="0" err="1"/>
            <a:t>scales</a:t>
          </a:r>
          <a:r>
            <a:rPr lang="fr-CA" dirty="0"/>
            <a:t> but </a:t>
          </a:r>
          <a:r>
            <a:rPr lang="fr-CA" dirty="0" err="1"/>
            <a:t>simply</a:t>
          </a:r>
          <a:r>
            <a:rPr lang="fr-CA" dirty="0"/>
            <a:t> </a:t>
          </a:r>
          <a:r>
            <a:rPr lang="fr-CA" dirty="0" err="1"/>
            <a:t>provides</a:t>
          </a:r>
          <a:r>
            <a:rPr lang="fr-CA" dirty="0"/>
            <a:t> a basis for the </a:t>
          </a:r>
          <a:r>
            <a:rPr lang="fr-CA" dirty="0" err="1"/>
            <a:t>integration</a:t>
          </a:r>
          <a:r>
            <a:rPr lang="fr-CA" dirty="0"/>
            <a:t> of a position </a:t>
          </a:r>
          <a:r>
            <a:rPr lang="fr-CA" dirty="0" err="1"/>
            <a:t>into</a:t>
          </a:r>
          <a:r>
            <a:rPr lang="fr-CA" dirty="0"/>
            <a:t> a </a:t>
          </a:r>
          <a:r>
            <a:rPr lang="fr-CA" dirty="0" err="1"/>
            <a:t>salary</a:t>
          </a:r>
          <a:r>
            <a:rPr lang="fr-CA" dirty="0"/>
            <a:t> structure.</a:t>
          </a:r>
          <a:endParaRPr lang="en-US" dirty="0"/>
        </a:p>
      </dgm:t>
    </dgm:pt>
    <dgm:pt modelId="{718D5031-2A98-42CE-82FB-D70667BF7A7A}" type="parTrans" cxnId="{2A522443-7B88-4F06-93E0-0164AA2503A5}">
      <dgm:prSet/>
      <dgm:spPr/>
      <dgm:t>
        <a:bodyPr/>
        <a:lstStyle/>
        <a:p>
          <a:endParaRPr lang="en-US"/>
        </a:p>
      </dgm:t>
    </dgm:pt>
    <dgm:pt modelId="{9E16542C-1D56-4466-8E83-531C06E5F961}" type="sibTrans" cxnId="{2A522443-7B88-4F06-93E0-0164AA2503A5}">
      <dgm:prSet/>
      <dgm:spPr/>
      <dgm:t>
        <a:bodyPr/>
        <a:lstStyle/>
        <a:p>
          <a:endParaRPr lang="en-US"/>
        </a:p>
      </dgm:t>
    </dgm:pt>
    <dgm:pt modelId="{B44C3C5F-32EF-4EF1-B6F8-75BDAD776F7D}" type="pres">
      <dgm:prSet presAssocID="{78F96E8F-5429-426E-9BFC-4BE82206F2C1}" presName="root" presStyleCnt="0">
        <dgm:presLayoutVars>
          <dgm:dir/>
          <dgm:resizeHandles val="exact"/>
        </dgm:presLayoutVars>
      </dgm:prSet>
      <dgm:spPr/>
    </dgm:pt>
    <dgm:pt modelId="{3D3B03C0-C456-4940-ACCC-41A87BC7229A}" type="pres">
      <dgm:prSet presAssocID="{C45EABA5-EB25-44FE-BB1C-01F5CBA42DF1}" presName="compNode" presStyleCnt="0"/>
      <dgm:spPr/>
    </dgm:pt>
    <dgm:pt modelId="{19133884-8BEB-48BB-80CB-0C8353CE8982}" type="pres">
      <dgm:prSet presAssocID="{C45EABA5-EB25-44FE-BB1C-01F5CBA42DF1}" presName="bgRect" presStyleLbl="bgShp" presStyleIdx="0" presStyleCnt="2"/>
      <dgm:spPr/>
    </dgm:pt>
    <dgm:pt modelId="{0C28D3BB-9E54-4F46-AA39-65DFCC928962}" type="pres">
      <dgm:prSet presAssocID="{C45EABA5-EB25-44FE-BB1C-01F5CBA42D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937312BF-85A3-49AE-B030-60F2C9535670}" type="pres">
      <dgm:prSet presAssocID="{C45EABA5-EB25-44FE-BB1C-01F5CBA42DF1}" presName="spaceRect" presStyleCnt="0"/>
      <dgm:spPr/>
    </dgm:pt>
    <dgm:pt modelId="{4F1D9494-E259-45D3-87F9-A16B67CCF166}" type="pres">
      <dgm:prSet presAssocID="{C45EABA5-EB25-44FE-BB1C-01F5CBA42DF1}" presName="parTx" presStyleLbl="revTx" presStyleIdx="0" presStyleCnt="2">
        <dgm:presLayoutVars>
          <dgm:chMax val="0"/>
          <dgm:chPref val="0"/>
        </dgm:presLayoutVars>
      </dgm:prSet>
      <dgm:spPr/>
    </dgm:pt>
    <dgm:pt modelId="{EC8F77F6-59B1-46EA-8EAC-E0F6488BE5FE}" type="pres">
      <dgm:prSet presAssocID="{90732541-4C72-4CAF-9F67-A8CEA945DABD}" presName="sibTrans" presStyleCnt="0"/>
      <dgm:spPr/>
    </dgm:pt>
    <dgm:pt modelId="{D20E5B5E-E206-4475-AA18-F8630D55267F}" type="pres">
      <dgm:prSet presAssocID="{EF50DB73-6B32-4366-9114-B75692E3B054}" presName="compNode" presStyleCnt="0"/>
      <dgm:spPr/>
    </dgm:pt>
    <dgm:pt modelId="{441A44D2-2512-48A4-84A9-F39C9F261AFF}" type="pres">
      <dgm:prSet presAssocID="{EF50DB73-6B32-4366-9114-B75692E3B054}" presName="bgRect" presStyleLbl="bgShp" presStyleIdx="1" presStyleCnt="2"/>
      <dgm:spPr/>
    </dgm:pt>
    <dgm:pt modelId="{F306E11A-C3D7-4B3E-8889-DBB5E5F5E206}" type="pres">
      <dgm:prSet presAssocID="{EF50DB73-6B32-4366-9114-B75692E3B0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927E1A5-454B-4C90-92DF-3FDDE8E5C38A}" type="pres">
      <dgm:prSet presAssocID="{EF50DB73-6B32-4366-9114-B75692E3B054}" presName="spaceRect" presStyleCnt="0"/>
      <dgm:spPr/>
    </dgm:pt>
    <dgm:pt modelId="{7129E81D-384B-4EE1-A993-152F0A6F2F3D}" type="pres">
      <dgm:prSet presAssocID="{EF50DB73-6B32-4366-9114-B75692E3B054}" presName="parTx" presStyleLbl="revTx" presStyleIdx="1" presStyleCnt="2">
        <dgm:presLayoutVars>
          <dgm:chMax val="0"/>
          <dgm:chPref val="0"/>
        </dgm:presLayoutVars>
      </dgm:prSet>
      <dgm:spPr/>
    </dgm:pt>
  </dgm:ptLst>
  <dgm:cxnLst>
    <dgm:cxn modelId="{E8F6A829-88CB-4244-8C5E-D9ABFB1CBC9E}" type="presOf" srcId="{C45EABA5-EB25-44FE-BB1C-01F5CBA42DF1}" destId="{4F1D9494-E259-45D3-87F9-A16B67CCF166}" srcOrd="0" destOrd="0" presId="urn:microsoft.com/office/officeart/2018/2/layout/IconVerticalSolidList"/>
    <dgm:cxn modelId="{2A522443-7B88-4F06-93E0-0164AA2503A5}" srcId="{78F96E8F-5429-426E-9BFC-4BE82206F2C1}" destId="{EF50DB73-6B32-4366-9114-B75692E3B054}" srcOrd="1" destOrd="0" parTransId="{718D5031-2A98-42CE-82FB-D70667BF7A7A}" sibTransId="{9E16542C-1D56-4466-8E83-531C06E5F961}"/>
    <dgm:cxn modelId="{EE37087C-7D38-4902-8EF1-A4A46C4380B7}" srcId="{78F96E8F-5429-426E-9BFC-4BE82206F2C1}" destId="{C45EABA5-EB25-44FE-BB1C-01F5CBA42DF1}" srcOrd="0" destOrd="0" parTransId="{4DEB6F2D-1F4F-4A75-A956-2F29D41E6673}" sibTransId="{90732541-4C72-4CAF-9F67-A8CEA945DABD}"/>
    <dgm:cxn modelId="{1DB3B88A-A499-4002-8875-917ECAF9608A}" type="presOf" srcId="{EF50DB73-6B32-4366-9114-B75692E3B054}" destId="{7129E81D-384B-4EE1-A993-152F0A6F2F3D}" srcOrd="0" destOrd="0" presId="urn:microsoft.com/office/officeart/2018/2/layout/IconVerticalSolidList"/>
    <dgm:cxn modelId="{669A40F8-D598-4119-B4E7-8FFB9BD327A8}" type="presOf" srcId="{78F96E8F-5429-426E-9BFC-4BE82206F2C1}" destId="{B44C3C5F-32EF-4EF1-B6F8-75BDAD776F7D}" srcOrd="0" destOrd="0" presId="urn:microsoft.com/office/officeart/2018/2/layout/IconVerticalSolidList"/>
    <dgm:cxn modelId="{E4FBBEAA-3013-4DE0-ADE4-834B19B7C61F}" type="presParOf" srcId="{B44C3C5F-32EF-4EF1-B6F8-75BDAD776F7D}" destId="{3D3B03C0-C456-4940-ACCC-41A87BC7229A}" srcOrd="0" destOrd="0" presId="urn:microsoft.com/office/officeart/2018/2/layout/IconVerticalSolidList"/>
    <dgm:cxn modelId="{C7343215-45F4-40D0-9C58-758768124A97}" type="presParOf" srcId="{3D3B03C0-C456-4940-ACCC-41A87BC7229A}" destId="{19133884-8BEB-48BB-80CB-0C8353CE8982}" srcOrd="0" destOrd="0" presId="urn:microsoft.com/office/officeart/2018/2/layout/IconVerticalSolidList"/>
    <dgm:cxn modelId="{647C5CBA-AAB8-4BD7-9D81-0BD10417B0BC}" type="presParOf" srcId="{3D3B03C0-C456-4940-ACCC-41A87BC7229A}" destId="{0C28D3BB-9E54-4F46-AA39-65DFCC928962}" srcOrd="1" destOrd="0" presId="urn:microsoft.com/office/officeart/2018/2/layout/IconVerticalSolidList"/>
    <dgm:cxn modelId="{545C506E-0CA7-4016-A066-56B01B466F50}" type="presParOf" srcId="{3D3B03C0-C456-4940-ACCC-41A87BC7229A}" destId="{937312BF-85A3-49AE-B030-60F2C9535670}" srcOrd="2" destOrd="0" presId="urn:microsoft.com/office/officeart/2018/2/layout/IconVerticalSolidList"/>
    <dgm:cxn modelId="{A844CBC6-688E-4F11-8D44-901ECE6E2661}" type="presParOf" srcId="{3D3B03C0-C456-4940-ACCC-41A87BC7229A}" destId="{4F1D9494-E259-45D3-87F9-A16B67CCF166}" srcOrd="3" destOrd="0" presId="urn:microsoft.com/office/officeart/2018/2/layout/IconVerticalSolidList"/>
    <dgm:cxn modelId="{D10B60E5-E701-4547-8D74-3D3B19D26505}" type="presParOf" srcId="{B44C3C5F-32EF-4EF1-B6F8-75BDAD776F7D}" destId="{EC8F77F6-59B1-46EA-8EAC-E0F6488BE5FE}" srcOrd="1" destOrd="0" presId="urn:microsoft.com/office/officeart/2018/2/layout/IconVerticalSolidList"/>
    <dgm:cxn modelId="{37B3CC55-EC2E-47C2-B49B-461B02F3FF6C}" type="presParOf" srcId="{B44C3C5F-32EF-4EF1-B6F8-75BDAD776F7D}" destId="{D20E5B5E-E206-4475-AA18-F8630D55267F}" srcOrd="2" destOrd="0" presId="urn:microsoft.com/office/officeart/2018/2/layout/IconVerticalSolidList"/>
    <dgm:cxn modelId="{56506962-0FB4-4789-B854-03B65E2843F6}" type="presParOf" srcId="{D20E5B5E-E206-4475-AA18-F8630D55267F}" destId="{441A44D2-2512-48A4-84A9-F39C9F261AFF}" srcOrd="0" destOrd="0" presId="urn:microsoft.com/office/officeart/2018/2/layout/IconVerticalSolidList"/>
    <dgm:cxn modelId="{70F7BD7C-4179-4CB8-AA27-D6F7784B1D96}" type="presParOf" srcId="{D20E5B5E-E206-4475-AA18-F8630D55267F}" destId="{F306E11A-C3D7-4B3E-8889-DBB5E5F5E206}" srcOrd="1" destOrd="0" presId="urn:microsoft.com/office/officeart/2018/2/layout/IconVerticalSolidList"/>
    <dgm:cxn modelId="{D860B285-5072-430A-80E2-2E7308A1AD35}" type="presParOf" srcId="{D20E5B5E-E206-4475-AA18-F8630D55267F}" destId="{F927E1A5-454B-4C90-92DF-3FDDE8E5C38A}" srcOrd="2" destOrd="0" presId="urn:microsoft.com/office/officeart/2018/2/layout/IconVerticalSolidList"/>
    <dgm:cxn modelId="{54A4B694-8EE4-4F98-BEA8-B008FF3725A1}" type="presParOf" srcId="{D20E5B5E-E206-4475-AA18-F8630D55267F}" destId="{7129E81D-384B-4EE1-A993-152F0A6F2F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80E5DD-7CB5-4DF8-9B67-DC524F51D4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EF99A0-C369-47C9-A1A0-226AF36E9F59}">
      <dgm:prSet/>
      <dgm:spPr/>
      <dgm:t>
        <a:bodyPr/>
        <a:lstStyle/>
        <a:p>
          <a:r>
            <a:rPr lang="fr-CA" dirty="0"/>
            <a:t>1- Brief </a:t>
          </a:r>
          <a:r>
            <a:rPr lang="fr-CA" dirty="0" err="1"/>
            <a:t>history</a:t>
          </a:r>
          <a:r>
            <a:rPr lang="fr-CA" dirty="0"/>
            <a:t> of job </a:t>
          </a:r>
          <a:r>
            <a:rPr lang="fr-CA" dirty="0" err="1"/>
            <a:t>evaluation</a:t>
          </a:r>
          <a:endParaRPr lang="en-US" dirty="0"/>
        </a:p>
      </dgm:t>
    </dgm:pt>
    <dgm:pt modelId="{4F0741B5-2C02-4A96-982D-18D3FC4D4680}" type="parTrans" cxnId="{985429A1-DCFB-429D-A252-CF6F7EB75DF4}">
      <dgm:prSet/>
      <dgm:spPr/>
      <dgm:t>
        <a:bodyPr/>
        <a:lstStyle/>
        <a:p>
          <a:endParaRPr lang="en-US"/>
        </a:p>
      </dgm:t>
    </dgm:pt>
    <dgm:pt modelId="{3A75A425-15BB-4FAD-9440-92AF2DF67D62}" type="sibTrans" cxnId="{985429A1-DCFB-429D-A252-CF6F7EB75DF4}">
      <dgm:prSet/>
      <dgm:spPr/>
      <dgm:t>
        <a:bodyPr/>
        <a:lstStyle/>
        <a:p>
          <a:endParaRPr lang="en-US"/>
        </a:p>
      </dgm:t>
    </dgm:pt>
    <dgm:pt modelId="{8C9AFF86-7E62-4006-A2EF-C69E69517A9A}">
      <dgm:prSet/>
      <dgm:spPr/>
      <dgm:t>
        <a:bodyPr/>
        <a:lstStyle/>
        <a:p>
          <a:r>
            <a:rPr lang="fr-CA" dirty="0"/>
            <a:t>2- Structure of a job </a:t>
          </a:r>
          <a:r>
            <a:rPr lang="fr-CA" dirty="0" err="1"/>
            <a:t>evaluation</a:t>
          </a:r>
          <a:r>
            <a:rPr lang="fr-CA" dirty="0"/>
            <a:t> system</a:t>
          </a:r>
          <a:endParaRPr lang="en-US" dirty="0"/>
        </a:p>
      </dgm:t>
    </dgm:pt>
    <dgm:pt modelId="{E0E4F96B-9FD3-4A84-A765-D585A86B4B6E}" type="parTrans" cxnId="{E57A90E8-B89E-48A5-BB94-C3825B863DD6}">
      <dgm:prSet/>
      <dgm:spPr/>
      <dgm:t>
        <a:bodyPr/>
        <a:lstStyle/>
        <a:p>
          <a:endParaRPr lang="en-US"/>
        </a:p>
      </dgm:t>
    </dgm:pt>
    <dgm:pt modelId="{F7535CE7-6E27-4C01-8BBB-709DD21A780D}" type="sibTrans" cxnId="{E57A90E8-B89E-48A5-BB94-C3825B863DD6}">
      <dgm:prSet/>
      <dgm:spPr/>
      <dgm:t>
        <a:bodyPr/>
        <a:lstStyle/>
        <a:p>
          <a:endParaRPr lang="en-US"/>
        </a:p>
      </dgm:t>
    </dgm:pt>
    <dgm:pt modelId="{DA3F65C9-BF57-4429-B4A1-11F98271C101}">
      <dgm:prSet/>
      <dgm:spPr/>
      <dgm:t>
        <a:bodyPr/>
        <a:lstStyle/>
        <a:p>
          <a:r>
            <a:rPr lang="fr-CA" dirty="0"/>
            <a:t>3- Job </a:t>
          </a:r>
          <a:r>
            <a:rPr lang="fr-CA" dirty="0" err="1"/>
            <a:t>evaluation</a:t>
          </a:r>
          <a:r>
            <a:rPr lang="fr-CA" dirty="0"/>
            <a:t> </a:t>
          </a:r>
          <a:r>
            <a:rPr lang="fr-CA" dirty="0" err="1"/>
            <a:t>systems</a:t>
          </a:r>
          <a:r>
            <a:rPr lang="fr-CA" dirty="0"/>
            <a:t> in the </a:t>
          </a:r>
          <a:r>
            <a:rPr lang="fr-CA" dirty="0" err="1"/>
            <a:t>health</a:t>
          </a:r>
          <a:r>
            <a:rPr lang="fr-CA" dirty="0"/>
            <a:t> network</a:t>
          </a:r>
          <a:endParaRPr lang="en-US" dirty="0"/>
        </a:p>
      </dgm:t>
    </dgm:pt>
    <dgm:pt modelId="{BC6378E9-AEA9-4E37-9453-4F9E55BA93A4}" type="parTrans" cxnId="{6B3C425F-4579-4DBD-AB9D-DA860CFCD6FC}">
      <dgm:prSet/>
      <dgm:spPr/>
      <dgm:t>
        <a:bodyPr/>
        <a:lstStyle/>
        <a:p>
          <a:endParaRPr lang="en-US"/>
        </a:p>
      </dgm:t>
    </dgm:pt>
    <dgm:pt modelId="{8B6201D4-60CB-497A-A820-3FD76927D852}" type="sibTrans" cxnId="{6B3C425F-4579-4DBD-AB9D-DA860CFCD6FC}">
      <dgm:prSet/>
      <dgm:spPr/>
      <dgm:t>
        <a:bodyPr/>
        <a:lstStyle/>
        <a:p>
          <a:endParaRPr lang="en-US"/>
        </a:p>
      </dgm:t>
    </dgm:pt>
    <dgm:pt modelId="{098C0E67-D582-4D67-82D6-67497BCFB4AB}" type="pres">
      <dgm:prSet presAssocID="{7F80E5DD-7CB5-4DF8-9B67-DC524F51D422}" presName="root" presStyleCnt="0">
        <dgm:presLayoutVars>
          <dgm:dir/>
          <dgm:resizeHandles val="exact"/>
        </dgm:presLayoutVars>
      </dgm:prSet>
      <dgm:spPr/>
    </dgm:pt>
    <dgm:pt modelId="{09F0E238-2EA5-40ED-8010-27E5C4DC2181}" type="pres">
      <dgm:prSet presAssocID="{FAEF99A0-C369-47C9-A1A0-226AF36E9F59}" presName="compNode" presStyleCnt="0"/>
      <dgm:spPr/>
    </dgm:pt>
    <dgm:pt modelId="{DC045D1D-ED0D-4AE1-9565-C800472BC6DF}" type="pres">
      <dgm:prSet presAssocID="{FAEF99A0-C369-47C9-A1A0-226AF36E9F59}" presName="bgRect" presStyleLbl="bgShp" presStyleIdx="0" presStyleCnt="3"/>
      <dgm:spPr/>
    </dgm:pt>
    <dgm:pt modelId="{352C17B8-45FF-4F6E-B33A-0EF7BE3E4C10}" type="pres">
      <dgm:prSet presAssocID="{FAEF99A0-C369-47C9-A1A0-226AF36E9F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vres"/>
        </a:ext>
      </dgm:extLst>
    </dgm:pt>
    <dgm:pt modelId="{CDCCC4E7-A969-4C0E-8192-E53F8B6E7CEC}" type="pres">
      <dgm:prSet presAssocID="{FAEF99A0-C369-47C9-A1A0-226AF36E9F59}" presName="spaceRect" presStyleCnt="0"/>
      <dgm:spPr/>
    </dgm:pt>
    <dgm:pt modelId="{66893E16-A2CE-4816-9C28-521D03611BDE}" type="pres">
      <dgm:prSet presAssocID="{FAEF99A0-C369-47C9-A1A0-226AF36E9F59}" presName="parTx" presStyleLbl="revTx" presStyleIdx="0" presStyleCnt="3">
        <dgm:presLayoutVars>
          <dgm:chMax val="0"/>
          <dgm:chPref val="0"/>
        </dgm:presLayoutVars>
      </dgm:prSet>
      <dgm:spPr/>
    </dgm:pt>
    <dgm:pt modelId="{ECE61A50-94FE-470D-9A17-9225BA3E8430}" type="pres">
      <dgm:prSet presAssocID="{3A75A425-15BB-4FAD-9440-92AF2DF67D62}" presName="sibTrans" presStyleCnt="0"/>
      <dgm:spPr/>
    </dgm:pt>
    <dgm:pt modelId="{9BF8F56D-6FC1-413F-B7A9-2FD86DD49F58}" type="pres">
      <dgm:prSet presAssocID="{8C9AFF86-7E62-4006-A2EF-C69E69517A9A}" presName="compNode" presStyleCnt="0"/>
      <dgm:spPr/>
    </dgm:pt>
    <dgm:pt modelId="{5D953C25-FFED-4A0A-AF7E-99F015062522}" type="pres">
      <dgm:prSet presAssocID="{8C9AFF86-7E62-4006-A2EF-C69E69517A9A}" presName="bgRect" presStyleLbl="bgShp" presStyleIdx="1" presStyleCnt="3"/>
      <dgm:spPr/>
    </dgm:pt>
    <dgm:pt modelId="{6BF37B91-7E59-4BCE-B10C-269EE642583A}" type="pres">
      <dgm:prSet presAssocID="{8C9AFF86-7E62-4006-A2EF-C69E69517A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érarchie"/>
        </a:ext>
      </dgm:extLst>
    </dgm:pt>
    <dgm:pt modelId="{C0559C92-763C-4D52-B9F1-50672F0A5341}" type="pres">
      <dgm:prSet presAssocID="{8C9AFF86-7E62-4006-A2EF-C69E69517A9A}" presName="spaceRect" presStyleCnt="0"/>
      <dgm:spPr/>
    </dgm:pt>
    <dgm:pt modelId="{403CAE0F-001A-46FB-92DF-3930AE2479E5}" type="pres">
      <dgm:prSet presAssocID="{8C9AFF86-7E62-4006-A2EF-C69E69517A9A}" presName="parTx" presStyleLbl="revTx" presStyleIdx="1" presStyleCnt="3">
        <dgm:presLayoutVars>
          <dgm:chMax val="0"/>
          <dgm:chPref val="0"/>
        </dgm:presLayoutVars>
      </dgm:prSet>
      <dgm:spPr/>
    </dgm:pt>
    <dgm:pt modelId="{CC754B99-EE56-42B6-A420-E64BC9E580DE}" type="pres">
      <dgm:prSet presAssocID="{F7535CE7-6E27-4C01-8BBB-709DD21A780D}" presName="sibTrans" presStyleCnt="0"/>
      <dgm:spPr/>
    </dgm:pt>
    <dgm:pt modelId="{07EFD0CB-33BE-4C4E-862C-D0B2D1208E4D}" type="pres">
      <dgm:prSet presAssocID="{DA3F65C9-BF57-4429-B4A1-11F98271C101}" presName="compNode" presStyleCnt="0"/>
      <dgm:spPr/>
    </dgm:pt>
    <dgm:pt modelId="{DDE51168-1157-474D-93AC-F61B10EE0D05}" type="pres">
      <dgm:prSet presAssocID="{DA3F65C9-BF57-4429-B4A1-11F98271C101}" presName="bgRect" presStyleLbl="bgShp" presStyleIdx="2" presStyleCnt="3"/>
      <dgm:spPr/>
    </dgm:pt>
    <dgm:pt modelId="{1E858684-5ABC-4B09-8E98-44FCD5E83525}" type="pres">
      <dgm:prSet presAssocID="{DA3F65C9-BF57-4429-B4A1-11F98271C1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55245381-1662-432D-ADA4-1081718361E8}" type="pres">
      <dgm:prSet presAssocID="{DA3F65C9-BF57-4429-B4A1-11F98271C101}" presName="spaceRect" presStyleCnt="0"/>
      <dgm:spPr/>
    </dgm:pt>
    <dgm:pt modelId="{7E967E08-E436-4232-BF5B-0A8C749B3D09}" type="pres">
      <dgm:prSet presAssocID="{DA3F65C9-BF57-4429-B4A1-11F98271C101}" presName="parTx" presStyleLbl="revTx" presStyleIdx="2" presStyleCnt="3">
        <dgm:presLayoutVars>
          <dgm:chMax val="0"/>
          <dgm:chPref val="0"/>
        </dgm:presLayoutVars>
      </dgm:prSet>
      <dgm:spPr/>
    </dgm:pt>
  </dgm:ptLst>
  <dgm:cxnLst>
    <dgm:cxn modelId="{6B3C425F-4579-4DBD-AB9D-DA860CFCD6FC}" srcId="{7F80E5DD-7CB5-4DF8-9B67-DC524F51D422}" destId="{DA3F65C9-BF57-4429-B4A1-11F98271C101}" srcOrd="2" destOrd="0" parTransId="{BC6378E9-AEA9-4E37-9453-4F9E55BA93A4}" sibTransId="{8B6201D4-60CB-497A-A820-3FD76927D852}"/>
    <dgm:cxn modelId="{565A5548-49AF-425D-ACE2-5A0FF662F23E}" type="presOf" srcId="{FAEF99A0-C369-47C9-A1A0-226AF36E9F59}" destId="{66893E16-A2CE-4816-9C28-521D03611BDE}" srcOrd="0" destOrd="0" presId="urn:microsoft.com/office/officeart/2018/2/layout/IconVerticalSolidList"/>
    <dgm:cxn modelId="{15901A87-7105-4DB9-BFB8-FD60C7EC57CF}" type="presOf" srcId="{8C9AFF86-7E62-4006-A2EF-C69E69517A9A}" destId="{403CAE0F-001A-46FB-92DF-3930AE2479E5}" srcOrd="0" destOrd="0" presId="urn:microsoft.com/office/officeart/2018/2/layout/IconVerticalSolidList"/>
    <dgm:cxn modelId="{985429A1-DCFB-429D-A252-CF6F7EB75DF4}" srcId="{7F80E5DD-7CB5-4DF8-9B67-DC524F51D422}" destId="{FAEF99A0-C369-47C9-A1A0-226AF36E9F59}" srcOrd="0" destOrd="0" parTransId="{4F0741B5-2C02-4A96-982D-18D3FC4D4680}" sibTransId="{3A75A425-15BB-4FAD-9440-92AF2DF67D62}"/>
    <dgm:cxn modelId="{CD90D9A9-CEDA-432F-B2D5-A282D7422701}" type="presOf" srcId="{7F80E5DD-7CB5-4DF8-9B67-DC524F51D422}" destId="{098C0E67-D582-4D67-82D6-67497BCFB4AB}" srcOrd="0" destOrd="0" presId="urn:microsoft.com/office/officeart/2018/2/layout/IconVerticalSolidList"/>
    <dgm:cxn modelId="{E57A90E8-B89E-48A5-BB94-C3825B863DD6}" srcId="{7F80E5DD-7CB5-4DF8-9B67-DC524F51D422}" destId="{8C9AFF86-7E62-4006-A2EF-C69E69517A9A}" srcOrd="1" destOrd="0" parTransId="{E0E4F96B-9FD3-4A84-A765-D585A86B4B6E}" sibTransId="{F7535CE7-6E27-4C01-8BBB-709DD21A780D}"/>
    <dgm:cxn modelId="{267F84F5-7EF5-4D4E-AF64-4CD40DBC52CA}" type="presOf" srcId="{DA3F65C9-BF57-4429-B4A1-11F98271C101}" destId="{7E967E08-E436-4232-BF5B-0A8C749B3D09}" srcOrd="0" destOrd="0" presId="urn:microsoft.com/office/officeart/2018/2/layout/IconVerticalSolidList"/>
    <dgm:cxn modelId="{8D0F460B-A5EC-4C33-BC85-A429E0CCBFC3}" type="presParOf" srcId="{098C0E67-D582-4D67-82D6-67497BCFB4AB}" destId="{09F0E238-2EA5-40ED-8010-27E5C4DC2181}" srcOrd="0" destOrd="0" presId="urn:microsoft.com/office/officeart/2018/2/layout/IconVerticalSolidList"/>
    <dgm:cxn modelId="{CD8658A7-4EB3-4578-B8B2-CEE71B757327}" type="presParOf" srcId="{09F0E238-2EA5-40ED-8010-27E5C4DC2181}" destId="{DC045D1D-ED0D-4AE1-9565-C800472BC6DF}" srcOrd="0" destOrd="0" presId="urn:microsoft.com/office/officeart/2018/2/layout/IconVerticalSolidList"/>
    <dgm:cxn modelId="{84DE83E1-F17A-42E2-8951-A21A9294D698}" type="presParOf" srcId="{09F0E238-2EA5-40ED-8010-27E5C4DC2181}" destId="{352C17B8-45FF-4F6E-B33A-0EF7BE3E4C10}" srcOrd="1" destOrd="0" presId="urn:microsoft.com/office/officeart/2018/2/layout/IconVerticalSolidList"/>
    <dgm:cxn modelId="{338FD2CA-10DE-46EB-8269-53932A6640F0}" type="presParOf" srcId="{09F0E238-2EA5-40ED-8010-27E5C4DC2181}" destId="{CDCCC4E7-A969-4C0E-8192-E53F8B6E7CEC}" srcOrd="2" destOrd="0" presId="urn:microsoft.com/office/officeart/2018/2/layout/IconVerticalSolidList"/>
    <dgm:cxn modelId="{B2F16047-B8E6-4B7C-9734-C3FB64FFDE39}" type="presParOf" srcId="{09F0E238-2EA5-40ED-8010-27E5C4DC2181}" destId="{66893E16-A2CE-4816-9C28-521D03611BDE}" srcOrd="3" destOrd="0" presId="urn:microsoft.com/office/officeart/2018/2/layout/IconVerticalSolidList"/>
    <dgm:cxn modelId="{E8DCE0C3-0CEB-42A6-B492-55F50BBE7D8D}" type="presParOf" srcId="{098C0E67-D582-4D67-82D6-67497BCFB4AB}" destId="{ECE61A50-94FE-470D-9A17-9225BA3E8430}" srcOrd="1" destOrd="0" presId="urn:microsoft.com/office/officeart/2018/2/layout/IconVerticalSolidList"/>
    <dgm:cxn modelId="{1A690517-9A34-4F97-9350-A0A395E32BB6}" type="presParOf" srcId="{098C0E67-D582-4D67-82D6-67497BCFB4AB}" destId="{9BF8F56D-6FC1-413F-B7A9-2FD86DD49F58}" srcOrd="2" destOrd="0" presId="urn:microsoft.com/office/officeart/2018/2/layout/IconVerticalSolidList"/>
    <dgm:cxn modelId="{A90A2E5A-3F02-4A22-B593-A7F1A85F7B37}" type="presParOf" srcId="{9BF8F56D-6FC1-413F-B7A9-2FD86DD49F58}" destId="{5D953C25-FFED-4A0A-AF7E-99F015062522}" srcOrd="0" destOrd="0" presId="urn:microsoft.com/office/officeart/2018/2/layout/IconVerticalSolidList"/>
    <dgm:cxn modelId="{9C05107A-E8B8-4637-AD59-4BBFE01B8BE2}" type="presParOf" srcId="{9BF8F56D-6FC1-413F-B7A9-2FD86DD49F58}" destId="{6BF37B91-7E59-4BCE-B10C-269EE642583A}" srcOrd="1" destOrd="0" presId="urn:microsoft.com/office/officeart/2018/2/layout/IconVerticalSolidList"/>
    <dgm:cxn modelId="{FC2F7038-05F0-4ABD-BFEC-825D99371B94}" type="presParOf" srcId="{9BF8F56D-6FC1-413F-B7A9-2FD86DD49F58}" destId="{C0559C92-763C-4D52-B9F1-50672F0A5341}" srcOrd="2" destOrd="0" presId="urn:microsoft.com/office/officeart/2018/2/layout/IconVerticalSolidList"/>
    <dgm:cxn modelId="{2EEE1E5B-5255-4998-8E34-4725FDA5EEDC}" type="presParOf" srcId="{9BF8F56D-6FC1-413F-B7A9-2FD86DD49F58}" destId="{403CAE0F-001A-46FB-92DF-3930AE2479E5}" srcOrd="3" destOrd="0" presId="urn:microsoft.com/office/officeart/2018/2/layout/IconVerticalSolidList"/>
    <dgm:cxn modelId="{715EBFB8-AE3D-4D17-BCEA-883E8A487BED}" type="presParOf" srcId="{098C0E67-D582-4D67-82D6-67497BCFB4AB}" destId="{CC754B99-EE56-42B6-A420-E64BC9E580DE}" srcOrd="3" destOrd="0" presId="urn:microsoft.com/office/officeart/2018/2/layout/IconVerticalSolidList"/>
    <dgm:cxn modelId="{12C7CCC3-8DC7-4987-9453-D02830568722}" type="presParOf" srcId="{098C0E67-D582-4D67-82D6-67497BCFB4AB}" destId="{07EFD0CB-33BE-4C4E-862C-D0B2D1208E4D}" srcOrd="4" destOrd="0" presId="urn:microsoft.com/office/officeart/2018/2/layout/IconVerticalSolidList"/>
    <dgm:cxn modelId="{E812B0AA-FB0F-4FAF-85EF-580E5A87AB56}" type="presParOf" srcId="{07EFD0CB-33BE-4C4E-862C-D0B2D1208E4D}" destId="{DDE51168-1157-474D-93AC-F61B10EE0D05}" srcOrd="0" destOrd="0" presId="urn:microsoft.com/office/officeart/2018/2/layout/IconVerticalSolidList"/>
    <dgm:cxn modelId="{756C3C2D-3471-41DC-BA8D-000E17CA71B0}" type="presParOf" srcId="{07EFD0CB-33BE-4C4E-862C-D0B2D1208E4D}" destId="{1E858684-5ABC-4B09-8E98-44FCD5E83525}" srcOrd="1" destOrd="0" presId="urn:microsoft.com/office/officeart/2018/2/layout/IconVerticalSolidList"/>
    <dgm:cxn modelId="{4A417E87-A385-4332-AF13-E82BAE6720C3}" type="presParOf" srcId="{07EFD0CB-33BE-4C4E-862C-D0B2D1208E4D}" destId="{55245381-1662-432D-ADA4-1081718361E8}" srcOrd="2" destOrd="0" presId="urn:microsoft.com/office/officeart/2018/2/layout/IconVerticalSolidList"/>
    <dgm:cxn modelId="{1C4C3B9A-112B-43F4-9A28-4492CA37A450}" type="presParOf" srcId="{07EFD0CB-33BE-4C4E-862C-D0B2D1208E4D}" destId="{7E967E08-E436-4232-BF5B-0A8C749B3D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just">
            <a:buSzPts val="1150"/>
            <a:buFont typeface="Arial" panose="020B0604020202020204" pitchFamily="34" charset="0"/>
            <a:buChar char="-"/>
          </a:pPr>
          <a:r>
            <a:rPr lang="fr-CA" sz="2800" dirty="0"/>
            <a:t>Job </a:t>
          </a:r>
          <a:r>
            <a:rPr lang="fr-CA" sz="2800" dirty="0" err="1"/>
            <a:t>evaluation</a:t>
          </a:r>
          <a:r>
            <a:rPr lang="fr-CA" sz="2800" dirty="0"/>
            <a:t> </a:t>
          </a:r>
          <a:r>
            <a:rPr lang="fr-CA" sz="2800" dirty="0" err="1"/>
            <a:t>systems</a:t>
          </a:r>
          <a:r>
            <a:rPr lang="fr-CA" sz="2800" dirty="0"/>
            <a:t> are made up of </a:t>
          </a:r>
          <a:r>
            <a:rPr lang="fr-CA" sz="2800" dirty="0" err="1"/>
            <a:t>factors</a:t>
          </a:r>
          <a:r>
            <a:rPr lang="fr-CA" sz="2800" dirty="0"/>
            <a:t> </a:t>
          </a:r>
          <a:r>
            <a:rPr lang="fr-CA" sz="2800" dirty="0" err="1"/>
            <a:t>that</a:t>
          </a:r>
          <a:r>
            <a:rPr lang="fr-CA" sz="2800" dirty="0"/>
            <a:t> are </a:t>
          </a:r>
          <a:r>
            <a:rPr lang="fr-CA" sz="2800" dirty="0" err="1"/>
            <a:t>divided</a:t>
          </a:r>
          <a:r>
            <a:rPr lang="fr-CA" sz="2800" dirty="0"/>
            <a:t> </a:t>
          </a:r>
          <a:r>
            <a:rPr lang="fr-CA" sz="2800" dirty="0" err="1"/>
            <a:t>into</a:t>
          </a:r>
          <a:r>
            <a:rPr lang="fr-CA" sz="2800" dirty="0"/>
            <a:t> </a:t>
          </a:r>
          <a:r>
            <a:rPr lang="fr-CA" sz="2800" dirty="0" err="1"/>
            <a:t>sub-factors</a:t>
          </a:r>
          <a:r>
            <a:rPr lang="fr-CA" sz="2800" dirty="0"/>
            <a:t> </a:t>
          </a:r>
          <a:r>
            <a:rPr lang="fr-CA" sz="2800" dirty="0" err="1"/>
            <a:t>that</a:t>
          </a:r>
          <a:r>
            <a:rPr lang="fr-CA" sz="2800" dirty="0"/>
            <a:t> are </a:t>
          </a:r>
          <a:r>
            <a:rPr lang="fr-CA" sz="2800" dirty="0" err="1"/>
            <a:t>themselves</a:t>
          </a:r>
          <a:r>
            <a:rPr lang="fr-CA" sz="2800" dirty="0"/>
            <a:t> </a:t>
          </a:r>
          <a:r>
            <a:rPr lang="fr-CA" sz="2800" dirty="0" err="1"/>
            <a:t>divided</a:t>
          </a:r>
          <a:r>
            <a:rPr lang="fr-CA" sz="2800" dirty="0"/>
            <a:t> </a:t>
          </a:r>
          <a:r>
            <a:rPr lang="fr-CA" sz="2800" dirty="0" err="1"/>
            <a:t>into</a:t>
          </a:r>
          <a:r>
            <a:rPr lang="fr-CA" sz="2800" dirty="0"/>
            <a:t> </a:t>
          </a:r>
          <a:r>
            <a:rPr lang="fr-CA" sz="2800" dirty="0" err="1"/>
            <a:t>levels</a:t>
          </a:r>
          <a:r>
            <a:rPr lang="fr-CA" sz="2800" dirty="0"/>
            <a:t>.
It </a:t>
          </a:r>
          <a:r>
            <a:rPr lang="fr-CA" sz="2800" dirty="0" err="1"/>
            <a:t>is</a:t>
          </a:r>
          <a:r>
            <a:rPr lang="fr-CA" sz="2800" dirty="0"/>
            <a:t> </a:t>
          </a:r>
          <a:r>
            <a:rPr lang="fr-CA" sz="2800" dirty="0" err="1"/>
            <a:t>required</a:t>
          </a:r>
          <a:r>
            <a:rPr lang="fr-CA" sz="2800" dirty="0"/>
            <a:t> </a:t>
          </a:r>
          <a:r>
            <a:rPr lang="fr-CA" sz="2800" dirty="0" err="1"/>
            <a:t>that</a:t>
          </a:r>
          <a:r>
            <a:rPr lang="fr-CA" sz="2800" dirty="0"/>
            <a:t> four </a:t>
          </a:r>
          <a:r>
            <a:rPr lang="fr-CA" sz="2800" dirty="0" err="1"/>
            <a:t>factors</a:t>
          </a:r>
          <a:r>
            <a:rPr lang="fr-CA" sz="2800" dirty="0"/>
            <a:t> </a:t>
          </a:r>
          <a:r>
            <a:rPr lang="fr-CA" sz="2800" dirty="0" err="1"/>
            <a:t>be</a:t>
          </a:r>
          <a:r>
            <a:rPr lang="fr-CA" sz="2800" dirty="0"/>
            <a:t> </a:t>
          </a:r>
          <a:r>
            <a:rPr lang="fr-CA" sz="2800" dirty="0" err="1"/>
            <a:t>always</a:t>
          </a:r>
          <a:r>
            <a:rPr lang="fr-CA" sz="2800" dirty="0"/>
            <a:t> </a:t>
          </a:r>
          <a:r>
            <a:rPr lang="fr-CA" sz="2800" dirty="0" err="1"/>
            <a:t>present</a:t>
          </a:r>
          <a:r>
            <a:rPr lang="fr-CA" sz="2800" dirty="0"/>
            <a:t> in the structure of an </a:t>
          </a:r>
          <a:r>
            <a:rPr lang="fr-CA" sz="2800" dirty="0" err="1"/>
            <a:t>evaluation</a:t>
          </a:r>
          <a:r>
            <a:rPr lang="fr-CA" sz="2800" dirty="0"/>
            <a:t> system.
1. Efforts (</a:t>
          </a:r>
          <a:r>
            <a:rPr lang="fr-CA" sz="2800" dirty="0" err="1"/>
            <a:t>intellectual</a:t>
          </a:r>
          <a:r>
            <a:rPr lang="fr-CA" sz="2800" dirty="0"/>
            <a:t> and </a:t>
          </a:r>
          <a:r>
            <a:rPr lang="fr-CA" sz="2800" dirty="0" err="1"/>
            <a:t>physical</a:t>
          </a:r>
          <a:r>
            <a:rPr lang="fr-CA" sz="2800" dirty="0"/>
            <a:t>);
2. </a:t>
          </a:r>
          <a:r>
            <a:rPr lang="fr-CA" sz="2800" dirty="0" err="1"/>
            <a:t>Responsibilities</a:t>
          </a:r>
          <a:r>
            <a:rPr lang="fr-CA" sz="2800" dirty="0"/>
            <a:t>;</a:t>
          </a:r>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custScaleY="125209">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DE8333-29B8-4487-BC18-8558855385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255068-0BA6-470A-92CE-3016EC4FC05D}">
      <dgm:prSet custT="1"/>
      <dgm:spPr/>
      <dgm:t>
        <a:bodyPr/>
        <a:lstStyle/>
        <a:p>
          <a:pPr algn="l">
            <a:buSzPts val="1150"/>
            <a:buFont typeface="Arial" panose="020B0604020202020204" pitchFamily="34" charset="0"/>
            <a:buNone/>
          </a:pPr>
          <a:r>
            <a:rPr lang="fr-FR" sz="3200" dirty="0"/>
            <a:t>3.</a:t>
          </a:r>
          <a:r>
            <a:rPr lang="fr-CA" sz="3200" dirty="0"/>
            <a:t>Qualifications;
4. </a:t>
          </a:r>
          <a:r>
            <a:rPr lang="fr-CA" sz="3200" dirty="0" err="1"/>
            <a:t>Working</a:t>
          </a:r>
          <a:r>
            <a:rPr lang="fr-CA" sz="3200" dirty="0"/>
            <a:t> conditions (</a:t>
          </a:r>
          <a:r>
            <a:rPr lang="fr-CA" sz="3200" dirty="0" err="1"/>
            <a:t>physical</a:t>
          </a:r>
          <a:r>
            <a:rPr lang="fr-CA" sz="3200" dirty="0"/>
            <a:t> and </a:t>
          </a:r>
          <a:r>
            <a:rPr lang="fr-CA" sz="3200" dirty="0" err="1"/>
            <a:t>psychological</a:t>
          </a:r>
          <a:r>
            <a:rPr lang="fr-CA" sz="3200" dirty="0"/>
            <a:t>).
</a:t>
          </a:r>
        </a:p>
        <a:p>
          <a:pPr algn="l">
            <a:buSzPts val="1150"/>
            <a:buFont typeface="Arial" panose="020B0604020202020204" pitchFamily="34" charset="0"/>
            <a:buNone/>
          </a:pPr>
          <a:r>
            <a:rPr lang="fr-CA" sz="3200" dirty="0" err="1"/>
            <a:t>These</a:t>
          </a:r>
          <a:r>
            <a:rPr lang="fr-CA" sz="3200" dirty="0"/>
            <a:t> </a:t>
          </a:r>
          <a:r>
            <a:rPr lang="fr-CA" sz="3200" dirty="0" err="1"/>
            <a:t>factors</a:t>
          </a:r>
          <a:r>
            <a:rPr lang="fr-CA" sz="3200" dirty="0"/>
            <a:t> </a:t>
          </a:r>
          <a:r>
            <a:rPr lang="fr-CA" sz="3200" dirty="0" err="1"/>
            <a:t>may</a:t>
          </a:r>
          <a:r>
            <a:rPr lang="fr-CA" sz="3200" dirty="0"/>
            <a:t> </a:t>
          </a:r>
          <a:r>
            <a:rPr lang="fr-CA" sz="3200" dirty="0" err="1"/>
            <a:t>be</a:t>
          </a:r>
          <a:r>
            <a:rPr lang="fr-CA" sz="3200" dirty="0"/>
            <a:t> </a:t>
          </a:r>
          <a:r>
            <a:rPr lang="fr-CA" sz="3200" dirty="0" err="1"/>
            <a:t>named</a:t>
          </a:r>
          <a:r>
            <a:rPr lang="fr-CA" sz="3200" dirty="0"/>
            <a:t> </a:t>
          </a:r>
          <a:r>
            <a:rPr lang="fr-CA" sz="3200" dirty="0" err="1"/>
            <a:t>differently</a:t>
          </a:r>
          <a:r>
            <a:rPr lang="fr-CA" sz="3200" dirty="0"/>
            <a:t>, </a:t>
          </a:r>
          <a:r>
            <a:rPr lang="fr-CA" sz="3200" dirty="0" err="1"/>
            <a:t>depending</a:t>
          </a:r>
          <a:r>
            <a:rPr lang="fr-CA" sz="3200" dirty="0"/>
            <a:t> on the </a:t>
          </a:r>
          <a:r>
            <a:rPr lang="fr-CA" sz="3200" dirty="0" err="1"/>
            <a:t>assessment</a:t>
          </a:r>
          <a:r>
            <a:rPr lang="fr-CA" sz="3200" dirty="0"/>
            <a:t> system, but </a:t>
          </a:r>
          <a:r>
            <a:rPr lang="fr-CA" sz="3200" dirty="0" err="1"/>
            <a:t>they</a:t>
          </a:r>
          <a:r>
            <a:rPr lang="fr-CA" sz="3200" dirty="0"/>
            <a:t> must </a:t>
          </a:r>
          <a:r>
            <a:rPr lang="fr-CA" sz="3200" dirty="0" err="1"/>
            <a:t>be</a:t>
          </a:r>
          <a:r>
            <a:rPr lang="fr-CA" sz="3200" dirty="0"/>
            <a:t> </a:t>
          </a:r>
          <a:r>
            <a:rPr lang="fr-CA" sz="3200" dirty="0" err="1"/>
            <a:t>interpreted</a:t>
          </a:r>
          <a:r>
            <a:rPr lang="fr-CA" sz="3200" dirty="0"/>
            <a:t> in the </a:t>
          </a:r>
          <a:r>
            <a:rPr lang="fr-CA" sz="3200" dirty="0" err="1"/>
            <a:t>same</a:t>
          </a:r>
          <a:r>
            <a:rPr lang="fr-CA" sz="3200" dirty="0"/>
            <a:t> </a:t>
          </a:r>
          <a:r>
            <a:rPr lang="fr-CA" sz="3200" dirty="0" err="1"/>
            <a:t>way</a:t>
          </a:r>
          <a:r>
            <a:rPr lang="fr-CA" sz="3200" dirty="0"/>
            <a:t>.</a:t>
          </a:r>
          <a:endParaRPr lang="en-US" sz="2400" dirty="0"/>
        </a:p>
      </dgm:t>
    </dgm:pt>
    <dgm:pt modelId="{8E97C22F-F9EA-4AFA-AFAD-FF302FA69F8E}" type="parTrans" cxnId="{5ADD39B7-AE49-4D9A-A8A3-E95F11B495C8}">
      <dgm:prSet/>
      <dgm:spPr/>
      <dgm:t>
        <a:bodyPr/>
        <a:lstStyle/>
        <a:p>
          <a:endParaRPr lang="en-US"/>
        </a:p>
      </dgm:t>
    </dgm:pt>
    <dgm:pt modelId="{EA215823-07A2-4E0C-BF3E-7F5629113DFB}" type="sibTrans" cxnId="{5ADD39B7-AE49-4D9A-A8A3-E95F11B495C8}">
      <dgm:prSet/>
      <dgm:spPr/>
      <dgm:t>
        <a:bodyPr/>
        <a:lstStyle/>
        <a:p>
          <a:endParaRPr lang="en-US"/>
        </a:p>
      </dgm:t>
    </dgm:pt>
    <dgm:pt modelId="{BE2756C9-1B32-4344-B279-5D851C235C60}" type="pres">
      <dgm:prSet presAssocID="{71DE8333-29B8-4487-BC18-8558855385D5}" presName="diagram" presStyleCnt="0">
        <dgm:presLayoutVars>
          <dgm:dir/>
          <dgm:resizeHandles val="exact"/>
        </dgm:presLayoutVars>
      </dgm:prSet>
      <dgm:spPr/>
    </dgm:pt>
    <dgm:pt modelId="{4F61E395-2F4D-D444-B4A2-7AD66BD9F181}" type="pres">
      <dgm:prSet presAssocID="{39255068-0BA6-470A-92CE-3016EC4FC05D}" presName="node" presStyleLbl="node1" presStyleIdx="0" presStyleCnt="1" custScaleX="141047" custScaleY="125209">
        <dgm:presLayoutVars>
          <dgm:bulletEnabled val="1"/>
        </dgm:presLayoutVars>
      </dgm:prSet>
      <dgm:spPr/>
    </dgm:pt>
  </dgm:ptLst>
  <dgm:cxnLst>
    <dgm:cxn modelId="{8E08E600-8BA0-D844-8F5D-5B0060A8BD76}" type="presOf" srcId="{71DE8333-29B8-4487-BC18-8558855385D5}" destId="{BE2756C9-1B32-4344-B279-5D851C235C60}" srcOrd="0" destOrd="0" presId="urn:microsoft.com/office/officeart/2005/8/layout/default"/>
    <dgm:cxn modelId="{87261D75-D545-E944-A8F5-FECFE2B4A7CF}" type="presOf" srcId="{39255068-0BA6-470A-92CE-3016EC4FC05D}" destId="{4F61E395-2F4D-D444-B4A2-7AD66BD9F181}" srcOrd="0" destOrd="0" presId="urn:microsoft.com/office/officeart/2005/8/layout/default"/>
    <dgm:cxn modelId="{5ADD39B7-AE49-4D9A-A8A3-E95F11B495C8}" srcId="{71DE8333-29B8-4487-BC18-8558855385D5}" destId="{39255068-0BA6-470A-92CE-3016EC4FC05D}" srcOrd="0" destOrd="0" parTransId="{8E97C22F-F9EA-4AFA-AFAD-FF302FA69F8E}" sibTransId="{EA215823-07A2-4E0C-BF3E-7F5629113DFB}"/>
    <dgm:cxn modelId="{7BC50CB6-452D-F642-93E7-365AEA572205}" type="presParOf" srcId="{BE2756C9-1B32-4344-B279-5D851C235C60}" destId="{4F61E395-2F4D-D444-B4A2-7AD66BD9F18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990B37-CBD6-4444-8AC6-2686354F2A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812E79-F38F-4E00-8751-9B91C289FF30}">
      <dgm:prSet custT="1"/>
      <dgm:spPr/>
      <dgm:t>
        <a:bodyPr/>
        <a:lstStyle/>
        <a:p>
          <a:pPr>
            <a:lnSpc>
              <a:spcPct val="100000"/>
            </a:lnSpc>
          </a:pPr>
          <a:r>
            <a:rPr lang="fr-CA" sz="1600" dirty="0" err="1"/>
            <a:t>Finally</a:t>
          </a:r>
          <a:r>
            <a:rPr lang="fr-CA" sz="1600" dirty="0"/>
            <a:t>, </a:t>
          </a:r>
          <a:r>
            <a:rPr lang="fr-CA" sz="1600" dirty="0" err="1"/>
            <a:t>each</a:t>
          </a:r>
          <a:r>
            <a:rPr lang="fr-CA" sz="1600" dirty="0"/>
            <a:t> </a:t>
          </a:r>
          <a:r>
            <a:rPr lang="fr-CA" sz="1600" dirty="0" err="1"/>
            <a:t>sub</a:t>
          </a:r>
          <a:r>
            <a:rPr lang="fr-CA" sz="1600" dirty="0"/>
            <a:t>-factor has </a:t>
          </a:r>
          <a:r>
            <a:rPr lang="fr-CA" sz="1600" dirty="0" err="1"/>
            <a:t>levels</a:t>
          </a:r>
          <a:r>
            <a:rPr lang="fr-CA" sz="1600" dirty="0"/>
            <a:t> of </a:t>
          </a:r>
          <a:r>
            <a:rPr lang="fr-CA" sz="1600" dirty="0" err="1"/>
            <a:t>difficulty</a:t>
          </a:r>
          <a:r>
            <a:rPr lang="fr-CA" sz="1600" dirty="0"/>
            <a:t> or </a:t>
          </a:r>
          <a:r>
            <a:rPr lang="fr-CA" sz="1600" dirty="0" err="1"/>
            <a:t>requirements</a:t>
          </a:r>
          <a:r>
            <a:rPr lang="fr-CA" sz="1600" dirty="0"/>
            <a:t> </a:t>
          </a:r>
          <a:r>
            <a:rPr lang="fr-CA" sz="1600" dirty="0" err="1"/>
            <a:t>specific</a:t>
          </a:r>
          <a:r>
            <a:rPr lang="fr-CA" sz="1600" dirty="0"/>
            <a:t> to </a:t>
          </a:r>
          <a:r>
            <a:rPr lang="fr-CA" sz="1600" dirty="0" err="1"/>
            <a:t>each</a:t>
          </a:r>
          <a:r>
            <a:rPr lang="fr-CA" sz="1600" dirty="0"/>
            <a:t> of </a:t>
          </a:r>
          <a:r>
            <a:rPr lang="fr-CA" sz="1600" dirty="0" err="1"/>
            <a:t>them</a:t>
          </a:r>
          <a:r>
            <a:rPr lang="fr-CA" sz="1600" dirty="0"/>
            <a:t>.</a:t>
          </a:r>
          <a:endParaRPr lang="en-US" sz="1600" dirty="0"/>
        </a:p>
      </dgm:t>
    </dgm:pt>
    <dgm:pt modelId="{DCF3411F-369B-4CFD-82E5-C2D66720D042}" type="parTrans" cxnId="{3973CA31-C532-4055-A723-17D80AC9737A}">
      <dgm:prSet/>
      <dgm:spPr/>
      <dgm:t>
        <a:bodyPr/>
        <a:lstStyle/>
        <a:p>
          <a:endParaRPr lang="en-US"/>
        </a:p>
      </dgm:t>
    </dgm:pt>
    <dgm:pt modelId="{9088C41F-A896-45DE-9C77-4CCD6AC5CF9B}" type="sibTrans" cxnId="{3973CA31-C532-4055-A723-17D80AC9737A}">
      <dgm:prSet/>
      <dgm:spPr/>
      <dgm:t>
        <a:bodyPr/>
        <a:lstStyle/>
        <a:p>
          <a:endParaRPr lang="en-US"/>
        </a:p>
      </dgm:t>
    </dgm:pt>
    <dgm:pt modelId="{5BD3AF4D-6938-4362-AE84-5E605A32CAF5}">
      <dgm:prSet/>
      <dgm:spPr/>
      <dgm:t>
        <a:bodyPr/>
        <a:lstStyle/>
        <a:p>
          <a:pPr>
            <a:lnSpc>
              <a:spcPct val="100000"/>
            </a:lnSpc>
          </a:pPr>
          <a:r>
            <a:rPr lang="fr-CA" dirty="0"/>
            <a:t>For </a:t>
          </a:r>
          <a:r>
            <a:rPr lang="fr-CA" dirty="0" err="1"/>
            <a:t>example</a:t>
          </a:r>
          <a:r>
            <a:rPr lang="fr-CA" dirty="0"/>
            <a:t>, in the </a:t>
          </a:r>
          <a:r>
            <a:rPr lang="fr-CA" dirty="0" err="1"/>
            <a:t>academic</a:t>
          </a:r>
          <a:r>
            <a:rPr lang="fr-CA" dirty="0"/>
            <a:t> qualifications </a:t>
          </a:r>
          <a:r>
            <a:rPr lang="fr-CA" dirty="0" err="1"/>
            <a:t>sub</a:t>
          </a:r>
          <a:r>
            <a:rPr lang="fr-CA" dirty="0"/>
            <a:t>-factor, </a:t>
          </a:r>
          <a:r>
            <a:rPr lang="fr-CA" dirty="0" err="1"/>
            <a:t>we</a:t>
          </a:r>
          <a:r>
            <a:rPr lang="fr-CA" dirty="0"/>
            <a:t> </a:t>
          </a:r>
          <a:r>
            <a:rPr lang="fr-CA" dirty="0" err="1"/>
            <a:t>will</a:t>
          </a:r>
          <a:r>
            <a:rPr lang="fr-CA" dirty="0"/>
            <a:t> </a:t>
          </a:r>
          <a:r>
            <a:rPr lang="fr-CA" dirty="0" err="1"/>
            <a:t>find</a:t>
          </a:r>
          <a:r>
            <a:rPr lang="fr-CA" dirty="0"/>
            <a:t> a progression in </a:t>
          </a:r>
          <a:r>
            <a:rPr lang="fr-CA" dirty="0" err="1"/>
            <a:t>levels</a:t>
          </a:r>
          <a:r>
            <a:rPr lang="fr-CA" dirty="0"/>
            <a:t> </a:t>
          </a:r>
          <a:r>
            <a:rPr lang="fr-CA" dirty="0" err="1"/>
            <a:t>that</a:t>
          </a:r>
          <a:r>
            <a:rPr lang="fr-CA" dirty="0"/>
            <a:t> </a:t>
          </a:r>
          <a:r>
            <a:rPr lang="fr-CA" dirty="0" err="1"/>
            <a:t>goes</a:t>
          </a:r>
          <a:r>
            <a:rPr lang="fr-CA" dirty="0"/>
            <a:t> </a:t>
          </a:r>
          <a:r>
            <a:rPr lang="fr-CA" dirty="0" err="1"/>
            <a:t>from</a:t>
          </a:r>
          <a:r>
            <a:rPr lang="fr-CA" dirty="0"/>
            <a:t> high </a:t>
          </a:r>
          <a:r>
            <a:rPr lang="fr-CA" dirty="0" err="1"/>
            <a:t>school</a:t>
          </a:r>
          <a:r>
            <a:rPr lang="fr-CA" dirty="0"/>
            <a:t> </a:t>
          </a:r>
          <a:r>
            <a:rPr lang="fr-CA" dirty="0" err="1"/>
            <a:t>diploma</a:t>
          </a:r>
          <a:r>
            <a:rPr lang="fr-CA" dirty="0"/>
            <a:t> to </a:t>
          </a:r>
          <a:r>
            <a:rPr lang="fr-CA" dirty="0" err="1"/>
            <a:t>doctorate</a:t>
          </a:r>
          <a:r>
            <a:rPr lang="fr-CA" dirty="0"/>
            <a:t>.  The </a:t>
          </a:r>
          <a:r>
            <a:rPr lang="fr-CA" dirty="0" err="1"/>
            <a:t>principle</a:t>
          </a:r>
          <a:r>
            <a:rPr lang="fr-CA" dirty="0"/>
            <a:t> of progression </a:t>
          </a:r>
          <a:r>
            <a:rPr lang="fr-CA" dirty="0" err="1"/>
            <a:t>is</a:t>
          </a:r>
          <a:r>
            <a:rPr lang="fr-CA" dirty="0"/>
            <a:t> </a:t>
          </a:r>
          <a:r>
            <a:rPr lang="fr-CA" dirty="0" err="1"/>
            <a:t>found</a:t>
          </a:r>
          <a:r>
            <a:rPr lang="fr-CA" dirty="0"/>
            <a:t> in all </a:t>
          </a:r>
          <a:r>
            <a:rPr lang="fr-CA" dirty="0" err="1"/>
            <a:t>levels</a:t>
          </a:r>
          <a:r>
            <a:rPr lang="fr-CA" dirty="0"/>
            <a:t> of the </a:t>
          </a:r>
          <a:r>
            <a:rPr lang="fr-CA" dirty="0" err="1"/>
            <a:t>sub-factors</a:t>
          </a:r>
          <a:r>
            <a:rPr lang="fr-CA" dirty="0"/>
            <a:t>.</a:t>
          </a:r>
          <a:endParaRPr lang="en-US" dirty="0"/>
        </a:p>
      </dgm:t>
    </dgm:pt>
    <dgm:pt modelId="{216FF6EF-52BA-47EE-B9FE-84D1D0F4B7C9}" type="parTrans" cxnId="{215DACD1-9552-45EF-BB08-59393A289D29}">
      <dgm:prSet/>
      <dgm:spPr/>
      <dgm:t>
        <a:bodyPr/>
        <a:lstStyle/>
        <a:p>
          <a:endParaRPr lang="en-US"/>
        </a:p>
      </dgm:t>
    </dgm:pt>
    <dgm:pt modelId="{B227BF94-6261-4D04-8C15-2A50CEF3C7D3}" type="sibTrans" cxnId="{215DACD1-9552-45EF-BB08-59393A289D29}">
      <dgm:prSet/>
      <dgm:spPr/>
      <dgm:t>
        <a:bodyPr/>
        <a:lstStyle/>
        <a:p>
          <a:endParaRPr lang="en-US"/>
        </a:p>
      </dgm:t>
    </dgm:pt>
    <dgm:pt modelId="{8783A623-993C-4535-A388-6CD3D09581D3}">
      <dgm:prSet/>
      <dgm:spPr/>
      <dgm:t>
        <a:bodyPr/>
        <a:lstStyle/>
        <a:p>
          <a:pPr>
            <a:lnSpc>
              <a:spcPct val="100000"/>
            </a:lnSpc>
          </a:pPr>
          <a:r>
            <a:rPr lang="fr-CA" dirty="0"/>
            <a:t>Points are </a:t>
          </a:r>
          <a:r>
            <a:rPr lang="fr-CA" dirty="0" err="1"/>
            <a:t>awarded</a:t>
          </a:r>
          <a:r>
            <a:rPr lang="fr-CA" dirty="0"/>
            <a:t> </a:t>
          </a:r>
          <a:r>
            <a:rPr lang="fr-CA" dirty="0" err="1"/>
            <a:t>according</a:t>
          </a:r>
          <a:r>
            <a:rPr lang="fr-CA" dirty="0"/>
            <a:t> to the </a:t>
          </a:r>
          <a:r>
            <a:rPr lang="fr-CA" dirty="0" err="1"/>
            <a:t>level</a:t>
          </a:r>
          <a:r>
            <a:rPr lang="fr-CA" dirty="0"/>
            <a:t> </a:t>
          </a:r>
          <a:r>
            <a:rPr lang="fr-CA" dirty="0" err="1"/>
            <a:t>chosen</a:t>
          </a:r>
          <a:r>
            <a:rPr lang="fr-CA" dirty="0"/>
            <a:t>.  The total points </a:t>
          </a:r>
          <a:r>
            <a:rPr lang="fr-CA" dirty="0" err="1"/>
            <a:t>obtained</a:t>
          </a:r>
          <a:r>
            <a:rPr lang="fr-CA" dirty="0"/>
            <a:t> at the end of the </a:t>
          </a:r>
          <a:r>
            <a:rPr lang="fr-CA" dirty="0" err="1"/>
            <a:t>exercise</a:t>
          </a:r>
          <a:r>
            <a:rPr lang="fr-CA" dirty="0"/>
            <a:t> </a:t>
          </a:r>
          <a:r>
            <a:rPr lang="fr-CA" dirty="0" err="1"/>
            <a:t>determine</a:t>
          </a:r>
          <a:r>
            <a:rPr lang="fr-CA" dirty="0"/>
            <a:t> the </a:t>
          </a:r>
          <a:r>
            <a:rPr lang="fr-CA" dirty="0" err="1"/>
            <a:t>ranking</a:t>
          </a:r>
          <a:r>
            <a:rPr lang="fr-CA" dirty="0"/>
            <a:t> of the position.</a:t>
          </a:r>
          <a:endParaRPr lang="en-US" dirty="0"/>
        </a:p>
      </dgm:t>
    </dgm:pt>
    <dgm:pt modelId="{3F625631-7812-4488-B58F-FFC003410C37}" type="parTrans" cxnId="{656E239F-80FE-4142-BE35-522092BF9044}">
      <dgm:prSet/>
      <dgm:spPr/>
      <dgm:t>
        <a:bodyPr/>
        <a:lstStyle/>
        <a:p>
          <a:endParaRPr lang="en-US"/>
        </a:p>
      </dgm:t>
    </dgm:pt>
    <dgm:pt modelId="{CC6063F5-44E7-4D67-AE9D-ACF3C1D8E8B6}" type="sibTrans" cxnId="{656E239F-80FE-4142-BE35-522092BF9044}">
      <dgm:prSet/>
      <dgm:spPr/>
      <dgm:t>
        <a:bodyPr/>
        <a:lstStyle/>
        <a:p>
          <a:endParaRPr lang="en-US"/>
        </a:p>
      </dgm:t>
    </dgm:pt>
    <dgm:pt modelId="{373D905D-9CA0-49ED-B601-61319393FC76}" type="pres">
      <dgm:prSet presAssocID="{F6990B37-CBD6-4444-8AC6-2686354F2A3F}" presName="root" presStyleCnt="0">
        <dgm:presLayoutVars>
          <dgm:dir/>
          <dgm:resizeHandles val="exact"/>
        </dgm:presLayoutVars>
      </dgm:prSet>
      <dgm:spPr/>
    </dgm:pt>
    <dgm:pt modelId="{2E7D4290-7641-49BC-B2A7-F351B8E968D2}" type="pres">
      <dgm:prSet presAssocID="{B6812E79-F38F-4E00-8751-9B91C289FF30}" presName="compNode" presStyleCnt="0"/>
      <dgm:spPr/>
    </dgm:pt>
    <dgm:pt modelId="{016D9E4D-572F-4999-BA44-8E56D322A7B8}" type="pres">
      <dgm:prSet presAssocID="{B6812E79-F38F-4E00-8751-9B91C289FF30}" presName="bgRect" presStyleLbl="bgShp" presStyleIdx="0" presStyleCnt="3"/>
      <dgm:spPr/>
    </dgm:pt>
    <dgm:pt modelId="{FACAD65F-35FA-4088-B897-FEA1FE3C4FCF}" type="pres">
      <dgm:prSet presAssocID="{B6812E79-F38F-4E00-8751-9B91C289FF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itaine"/>
        </a:ext>
      </dgm:extLst>
    </dgm:pt>
    <dgm:pt modelId="{4C805F04-4F2E-4993-AFC9-DCE8C2D5EF6E}" type="pres">
      <dgm:prSet presAssocID="{B6812E79-F38F-4E00-8751-9B91C289FF30}" presName="spaceRect" presStyleCnt="0"/>
      <dgm:spPr/>
    </dgm:pt>
    <dgm:pt modelId="{102DB1C7-3512-4700-A5E1-F22C4B8B1DBB}" type="pres">
      <dgm:prSet presAssocID="{B6812E79-F38F-4E00-8751-9B91C289FF30}" presName="parTx" presStyleLbl="revTx" presStyleIdx="0" presStyleCnt="3">
        <dgm:presLayoutVars>
          <dgm:chMax val="0"/>
          <dgm:chPref val="0"/>
        </dgm:presLayoutVars>
      </dgm:prSet>
      <dgm:spPr/>
    </dgm:pt>
    <dgm:pt modelId="{F1CE2394-FEEB-41A5-80B0-9299B47862EC}" type="pres">
      <dgm:prSet presAssocID="{9088C41F-A896-45DE-9C77-4CCD6AC5CF9B}" presName="sibTrans" presStyleCnt="0"/>
      <dgm:spPr/>
    </dgm:pt>
    <dgm:pt modelId="{4D17776E-D8E4-48D2-92C5-C760D77D537B}" type="pres">
      <dgm:prSet presAssocID="{5BD3AF4D-6938-4362-AE84-5E605A32CAF5}" presName="compNode" presStyleCnt="0"/>
      <dgm:spPr/>
    </dgm:pt>
    <dgm:pt modelId="{1DD594FE-546C-43CE-85C8-E82A58820003}" type="pres">
      <dgm:prSet presAssocID="{5BD3AF4D-6938-4362-AE84-5E605A32CAF5}" presName="bgRect" presStyleLbl="bgShp" presStyleIdx="1" presStyleCnt="3" custLinFactNeighborX="58" custLinFactNeighborY="10715"/>
      <dgm:spPr/>
    </dgm:pt>
    <dgm:pt modelId="{1C466D6F-3BB8-4527-92C9-0A4CB4876973}" type="pres">
      <dgm:prSet presAssocID="{5BD3AF4D-6938-4362-AE84-5E605A32CA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D0C5640E-3C42-4893-81E6-3A63C9EC0578}" type="pres">
      <dgm:prSet presAssocID="{5BD3AF4D-6938-4362-AE84-5E605A32CAF5}" presName="spaceRect" presStyleCnt="0"/>
      <dgm:spPr/>
    </dgm:pt>
    <dgm:pt modelId="{382A5939-06E4-4CB0-83C2-1CAFB429F518}" type="pres">
      <dgm:prSet presAssocID="{5BD3AF4D-6938-4362-AE84-5E605A32CAF5}" presName="parTx" presStyleLbl="revTx" presStyleIdx="1" presStyleCnt="3">
        <dgm:presLayoutVars>
          <dgm:chMax val="0"/>
          <dgm:chPref val="0"/>
        </dgm:presLayoutVars>
      </dgm:prSet>
      <dgm:spPr/>
    </dgm:pt>
    <dgm:pt modelId="{5ABFC3DA-EFB2-470C-A54B-6813B7118FE6}" type="pres">
      <dgm:prSet presAssocID="{B227BF94-6261-4D04-8C15-2A50CEF3C7D3}" presName="sibTrans" presStyleCnt="0"/>
      <dgm:spPr/>
    </dgm:pt>
    <dgm:pt modelId="{93EDDEDB-BF5C-47F4-B1FB-58012FA559C1}" type="pres">
      <dgm:prSet presAssocID="{8783A623-993C-4535-A388-6CD3D09581D3}" presName="compNode" presStyleCnt="0"/>
      <dgm:spPr/>
    </dgm:pt>
    <dgm:pt modelId="{81ECD946-6E9F-4D0F-9F21-26C16FF7D6E4}" type="pres">
      <dgm:prSet presAssocID="{8783A623-993C-4535-A388-6CD3D09581D3}" presName="bgRect" presStyleLbl="bgShp" presStyleIdx="2" presStyleCnt="3"/>
      <dgm:spPr/>
    </dgm:pt>
    <dgm:pt modelId="{3956AE76-C0DD-4EE8-8D6E-B9A68A0ACBDE}" type="pres">
      <dgm:prSet presAssocID="{8783A623-993C-4535-A388-6CD3D09581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wing Compass"/>
        </a:ext>
      </dgm:extLst>
    </dgm:pt>
    <dgm:pt modelId="{D07A63F5-31E1-492C-9DA8-01DCF324E2AD}" type="pres">
      <dgm:prSet presAssocID="{8783A623-993C-4535-A388-6CD3D09581D3}" presName="spaceRect" presStyleCnt="0"/>
      <dgm:spPr/>
    </dgm:pt>
    <dgm:pt modelId="{2B9A9194-2AA8-4B3F-A5CE-E83ED9C3D9DA}" type="pres">
      <dgm:prSet presAssocID="{8783A623-993C-4535-A388-6CD3D09581D3}" presName="parTx" presStyleLbl="revTx" presStyleIdx="2" presStyleCnt="3">
        <dgm:presLayoutVars>
          <dgm:chMax val="0"/>
          <dgm:chPref val="0"/>
        </dgm:presLayoutVars>
      </dgm:prSet>
      <dgm:spPr/>
    </dgm:pt>
  </dgm:ptLst>
  <dgm:cxnLst>
    <dgm:cxn modelId="{B509FB2E-6C09-4941-B196-1A3501EA0134}" type="presOf" srcId="{5BD3AF4D-6938-4362-AE84-5E605A32CAF5}" destId="{382A5939-06E4-4CB0-83C2-1CAFB429F518}" srcOrd="0" destOrd="0" presId="urn:microsoft.com/office/officeart/2018/2/layout/IconVerticalSolidList"/>
    <dgm:cxn modelId="{3973CA31-C532-4055-A723-17D80AC9737A}" srcId="{F6990B37-CBD6-4444-8AC6-2686354F2A3F}" destId="{B6812E79-F38F-4E00-8751-9B91C289FF30}" srcOrd="0" destOrd="0" parTransId="{DCF3411F-369B-4CFD-82E5-C2D66720D042}" sibTransId="{9088C41F-A896-45DE-9C77-4CCD6AC5CF9B}"/>
    <dgm:cxn modelId="{67322373-31BA-43DD-9797-3EE4FBAD4219}" type="presOf" srcId="{F6990B37-CBD6-4444-8AC6-2686354F2A3F}" destId="{373D905D-9CA0-49ED-B601-61319393FC76}" srcOrd="0" destOrd="0" presId="urn:microsoft.com/office/officeart/2018/2/layout/IconVerticalSolidList"/>
    <dgm:cxn modelId="{405AEA95-E50F-4515-844A-B230DEADBE6A}" type="presOf" srcId="{B6812E79-F38F-4E00-8751-9B91C289FF30}" destId="{102DB1C7-3512-4700-A5E1-F22C4B8B1DBB}" srcOrd="0" destOrd="0" presId="urn:microsoft.com/office/officeart/2018/2/layout/IconVerticalSolidList"/>
    <dgm:cxn modelId="{656E239F-80FE-4142-BE35-522092BF9044}" srcId="{F6990B37-CBD6-4444-8AC6-2686354F2A3F}" destId="{8783A623-993C-4535-A388-6CD3D09581D3}" srcOrd="2" destOrd="0" parTransId="{3F625631-7812-4488-B58F-FFC003410C37}" sibTransId="{CC6063F5-44E7-4D67-AE9D-ACF3C1D8E8B6}"/>
    <dgm:cxn modelId="{139B91A7-11B0-4177-B950-113FDF67FAA2}" type="presOf" srcId="{8783A623-993C-4535-A388-6CD3D09581D3}" destId="{2B9A9194-2AA8-4B3F-A5CE-E83ED9C3D9DA}" srcOrd="0" destOrd="0" presId="urn:microsoft.com/office/officeart/2018/2/layout/IconVerticalSolidList"/>
    <dgm:cxn modelId="{215DACD1-9552-45EF-BB08-59393A289D29}" srcId="{F6990B37-CBD6-4444-8AC6-2686354F2A3F}" destId="{5BD3AF4D-6938-4362-AE84-5E605A32CAF5}" srcOrd="1" destOrd="0" parTransId="{216FF6EF-52BA-47EE-B9FE-84D1D0F4B7C9}" sibTransId="{B227BF94-6261-4D04-8C15-2A50CEF3C7D3}"/>
    <dgm:cxn modelId="{2E8CB1E1-2A1F-42F3-A567-05561CE03BFB}" type="presParOf" srcId="{373D905D-9CA0-49ED-B601-61319393FC76}" destId="{2E7D4290-7641-49BC-B2A7-F351B8E968D2}" srcOrd="0" destOrd="0" presId="urn:microsoft.com/office/officeart/2018/2/layout/IconVerticalSolidList"/>
    <dgm:cxn modelId="{9E05AAAA-0A54-4143-849A-DD82B24147CA}" type="presParOf" srcId="{2E7D4290-7641-49BC-B2A7-F351B8E968D2}" destId="{016D9E4D-572F-4999-BA44-8E56D322A7B8}" srcOrd="0" destOrd="0" presId="urn:microsoft.com/office/officeart/2018/2/layout/IconVerticalSolidList"/>
    <dgm:cxn modelId="{D806EA37-4A46-4E68-96B2-BF84F0C1EE75}" type="presParOf" srcId="{2E7D4290-7641-49BC-B2A7-F351B8E968D2}" destId="{FACAD65F-35FA-4088-B897-FEA1FE3C4FCF}" srcOrd="1" destOrd="0" presId="urn:microsoft.com/office/officeart/2018/2/layout/IconVerticalSolidList"/>
    <dgm:cxn modelId="{5ABA041A-6F79-4B4F-B2F8-DED6458FF294}" type="presParOf" srcId="{2E7D4290-7641-49BC-B2A7-F351B8E968D2}" destId="{4C805F04-4F2E-4993-AFC9-DCE8C2D5EF6E}" srcOrd="2" destOrd="0" presId="urn:microsoft.com/office/officeart/2018/2/layout/IconVerticalSolidList"/>
    <dgm:cxn modelId="{963F2B91-5753-4E51-9680-835E70CAE77C}" type="presParOf" srcId="{2E7D4290-7641-49BC-B2A7-F351B8E968D2}" destId="{102DB1C7-3512-4700-A5E1-F22C4B8B1DBB}" srcOrd="3" destOrd="0" presId="urn:microsoft.com/office/officeart/2018/2/layout/IconVerticalSolidList"/>
    <dgm:cxn modelId="{A87622F0-886E-4E1B-ADE6-FCF0FBCF0FD7}" type="presParOf" srcId="{373D905D-9CA0-49ED-B601-61319393FC76}" destId="{F1CE2394-FEEB-41A5-80B0-9299B47862EC}" srcOrd="1" destOrd="0" presId="urn:microsoft.com/office/officeart/2018/2/layout/IconVerticalSolidList"/>
    <dgm:cxn modelId="{F1E59224-CB29-4AF2-AC7C-458BDCE46795}" type="presParOf" srcId="{373D905D-9CA0-49ED-B601-61319393FC76}" destId="{4D17776E-D8E4-48D2-92C5-C760D77D537B}" srcOrd="2" destOrd="0" presId="urn:microsoft.com/office/officeart/2018/2/layout/IconVerticalSolidList"/>
    <dgm:cxn modelId="{D0522E8D-166A-4738-A404-9F5E87D0A49E}" type="presParOf" srcId="{4D17776E-D8E4-48D2-92C5-C760D77D537B}" destId="{1DD594FE-546C-43CE-85C8-E82A58820003}" srcOrd="0" destOrd="0" presId="urn:microsoft.com/office/officeart/2018/2/layout/IconVerticalSolidList"/>
    <dgm:cxn modelId="{B72E7A31-619A-4224-9FA8-AF0E809133E1}" type="presParOf" srcId="{4D17776E-D8E4-48D2-92C5-C760D77D537B}" destId="{1C466D6F-3BB8-4527-92C9-0A4CB4876973}" srcOrd="1" destOrd="0" presId="urn:microsoft.com/office/officeart/2018/2/layout/IconVerticalSolidList"/>
    <dgm:cxn modelId="{D69C5428-DE26-490D-8D47-C51549D3FD02}" type="presParOf" srcId="{4D17776E-D8E4-48D2-92C5-C760D77D537B}" destId="{D0C5640E-3C42-4893-81E6-3A63C9EC0578}" srcOrd="2" destOrd="0" presId="urn:microsoft.com/office/officeart/2018/2/layout/IconVerticalSolidList"/>
    <dgm:cxn modelId="{4529A9FE-734C-46CA-B378-ECB2BE7998A1}" type="presParOf" srcId="{4D17776E-D8E4-48D2-92C5-C760D77D537B}" destId="{382A5939-06E4-4CB0-83C2-1CAFB429F518}" srcOrd="3" destOrd="0" presId="urn:microsoft.com/office/officeart/2018/2/layout/IconVerticalSolidList"/>
    <dgm:cxn modelId="{60B66032-81FE-43E1-B893-92358EA4C676}" type="presParOf" srcId="{373D905D-9CA0-49ED-B601-61319393FC76}" destId="{5ABFC3DA-EFB2-470C-A54B-6813B7118FE6}" srcOrd="3" destOrd="0" presId="urn:microsoft.com/office/officeart/2018/2/layout/IconVerticalSolidList"/>
    <dgm:cxn modelId="{5AE1B6C7-5CB4-4CBE-9F77-2E4493EFE522}" type="presParOf" srcId="{373D905D-9CA0-49ED-B601-61319393FC76}" destId="{93EDDEDB-BF5C-47F4-B1FB-58012FA559C1}" srcOrd="4" destOrd="0" presId="urn:microsoft.com/office/officeart/2018/2/layout/IconVerticalSolidList"/>
    <dgm:cxn modelId="{0FFC563C-1734-4CA4-89B2-8E7A27CC8A64}" type="presParOf" srcId="{93EDDEDB-BF5C-47F4-B1FB-58012FA559C1}" destId="{81ECD946-6E9F-4D0F-9F21-26C16FF7D6E4}" srcOrd="0" destOrd="0" presId="urn:microsoft.com/office/officeart/2018/2/layout/IconVerticalSolidList"/>
    <dgm:cxn modelId="{38C0A233-304D-48E9-A46A-4C6242558E72}" type="presParOf" srcId="{93EDDEDB-BF5C-47F4-B1FB-58012FA559C1}" destId="{3956AE76-C0DD-4EE8-8D6E-B9A68A0ACBDE}" srcOrd="1" destOrd="0" presId="urn:microsoft.com/office/officeart/2018/2/layout/IconVerticalSolidList"/>
    <dgm:cxn modelId="{B7FDC69C-CFE7-4FE4-86A1-0AF7BC8FDD24}" type="presParOf" srcId="{93EDDEDB-BF5C-47F4-B1FB-58012FA559C1}" destId="{D07A63F5-31E1-492C-9DA8-01DCF324E2AD}" srcOrd="2" destOrd="0" presId="urn:microsoft.com/office/officeart/2018/2/layout/IconVerticalSolidList"/>
    <dgm:cxn modelId="{2F870DD4-39C3-462A-BAB7-E8EEA6966613}" type="presParOf" srcId="{93EDDEDB-BF5C-47F4-B1FB-58012FA559C1}" destId="{2B9A9194-2AA8-4B3F-A5CE-E83ED9C3D9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364D4-ACF8-4D4B-89CE-ED536B476CE9}">
      <dsp:nvSpPr>
        <dsp:cNvPr id="0" name=""/>
        <dsp:cNvSpPr/>
      </dsp:nvSpPr>
      <dsp:spPr>
        <a:xfrm>
          <a:off x="0" y="37348"/>
          <a:ext cx="4512988" cy="324324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CA" sz="3300" kern="1200" noProof="0" dirty="0"/>
            <a:t>Teach APER members on the evaluation method leading to the classification of their position.</a:t>
          </a:r>
        </a:p>
      </dsp:txBody>
      <dsp:txXfrm>
        <a:off x="158322" y="195670"/>
        <a:ext cx="4196344" cy="29265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C9769-A60C-4FF7-9230-881860B7CDEF}">
      <dsp:nvSpPr>
        <dsp:cNvPr id="0" name=""/>
        <dsp:cNvSpPr/>
      </dsp:nvSpPr>
      <dsp:spPr>
        <a:xfrm>
          <a:off x="0" y="1069098"/>
          <a:ext cx="9618133" cy="17380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7F0E7-8C56-4D98-9F68-B266B0ECCB89}">
      <dsp:nvSpPr>
        <dsp:cNvPr id="0" name=""/>
        <dsp:cNvSpPr/>
      </dsp:nvSpPr>
      <dsp:spPr>
        <a:xfrm>
          <a:off x="525754" y="1460155"/>
          <a:ext cx="955916" cy="955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BBE37E-1B56-47BB-B280-089FFC400778}">
      <dsp:nvSpPr>
        <dsp:cNvPr id="0" name=""/>
        <dsp:cNvSpPr/>
      </dsp:nvSpPr>
      <dsp:spPr>
        <a:xfrm>
          <a:off x="2007425" y="1069098"/>
          <a:ext cx="7489138" cy="1955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34" tIns="206934" rIns="206934" bIns="206934" numCol="1" spcCol="1270" anchor="ctr" anchorCtr="0">
          <a:noAutofit/>
        </a:bodyPr>
        <a:lstStyle/>
        <a:p>
          <a:pPr marL="0" lvl="0" indent="0" algn="l" defTabSz="622300">
            <a:lnSpc>
              <a:spcPct val="100000"/>
            </a:lnSpc>
            <a:spcBef>
              <a:spcPct val="0"/>
            </a:spcBef>
            <a:spcAft>
              <a:spcPct val="35000"/>
            </a:spcAft>
            <a:buNone/>
          </a:pPr>
          <a:endParaRPr lang="fr-CA" sz="1400" kern="1200" noProof="0" dirty="0"/>
        </a:p>
        <a:p>
          <a:pPr marL="0" lvl="0" indent="0" algn="l" defTabSz="622300">
            <a:lnSpc>
              <a:spcPct val="100000"/>
            </a:lnSpc>
            <a:spcBef>
              <a:spcPct val="0"/>
            </a:spcBef>
            <a:spcAft>
              <a:spcPct val="35000"/>
            </a:spcAft>
            <a:buNone/>
          </a:pPr>
          <a:r>
            <a:rPr lang="fr-CA" sz="1400" kern="1200" noProof="0" dirty="0"/>
            <a:t>The </a:t>
          </a:r>
          <a:r>
            <a:rPr lang="fr-CA" sz="1400" kern="1200" noProof="0" dirty="0" err="1"/>
            <a:t>health</a:t>
          </a:r>
          <a:r>
            <a:rPr lang="fr-CA" sz="1400" kern="1200" noProof="0" dirty="0"/>
            <a:t> network </a:t>
          </a:r>
          <a:r>
            <a:rPr lang="fr-CA" sz="1400" kern="1200" noProof="0" dirty="0" err="1"/>
            <a:t>consists</a:t>
          </a:r>
          <a:r>
            <a:rPr lang="fr-CA" sz="1400" kern="1200" noProof="0" dirty="0"/>
            <a:t> </a:t>
          </a:r>
          <a:r>
            <a:rPr lang="fr-CA" sz="1400" kern="1200" noProof="0" dirty="0" err="1"/>
            <a:t>mainly</a:t>
          </a:r>
          <a:r>
            <a:rPr lang="fr-CA" sz="1400" kern="1200" noProof="0" dirty="0"/>
            <a:t> of </a:t>
          </a:r>
          <a:r>
            <a:rPr lang="fr-CA" sz="1400" kern="1200" noProof="0" dirty="0" err="1"/>
            <a:t>two</a:t>
          </a:r>
          <a:r>
            <a:rPr lang="fr-CA" sz="1400" kern="1200" noProof="0" dirty="0"/>
            <a:t> job </a:t>
          </a:r>
          <a:r>
            <a:rPr lang="fr-CA" sz="1400" kern="1200" noProof="0" dirty="0" err="1"/>
            <a:t>evaluation</a:t>
          </a:r>
          <a:r>
            <a:rPr lang="fr-CA" sz="1400" kern="1200" noProof="0" dirty="0"/>
            <a:t> </a:t>
          </a:r>
          <a:r>
            <a:rPr lang="fr-CA" sz="1400" kern="1200" noProof="0" dirty="0" err="1"/>
            <a:t>systems</a:t>
          </a:r>
          <a:r>
            <a:rPr lang="fr-CA" sz="1400" kern="1200" noProof="0" dirty="0"/>
            <a:t>. 
The first </a:t>
          </a:r>
          <a:r>
            <a:rPr lang="fr-CA" sz="1400" kern="1200" noProof="0" dirty="0" err="1"/>
            <a:t>is</a:t>
          </a:r>
          <a:r>
            <a:rPr lang="fr-CA" sz="1400" kern="1200" noProof="0" dirty="0"/>
            <a:t> for </a:t>
          </a:r>
          <a:r>
            <a:rPr lang="fr-CA" sz="1400" kern="1200" noProof="0" dirty="0" err="1"/>
            <a:t>unionized</a:t>
          </a:r>
          <a:r>
            <a:rPr lang="fr-CA" sz="1400" kern="1200" noProof="0" dirty="0"/>
            <a:t> and SNS staff and the second </a:t>
          </a:r>
          <a:r>
            <a:rPr lang="fr-CA" sz="1400" kern="1200" noProof="0" dirty="0" err="1"/>
            <a:t>is</a:t>
          </a:r>
          <a:r>
            <a:rPr lang="fr-CA" sz="1400" kern="1200" noProof="0" dirty="0"/>
            <a:t> for middle managers and senior managers.
The first system has 17 </a:t>
          </a:r>
          <a:r>
            <a:rPr lang="fr-CA" sz="1400" kern="1200" noProof="0" dirty="0" err="1"/>
            <a:t>sub-factors</a:t>
          </a:r>
          <a:r>
            <a:rPr lang="fr-CA" sz="1400" kern="1200" noProof="0" dirty="0"/>
            <a:t>, </a:t>
          </a:r>
          <a:r>
            <a:rPr lang="fr-CA" sz="1400" kern="1200" noProof="0" dirty="0" err="1"/>
            <a:t>while</a:t>
          </a:r>
          <a:r>
            <a:rPr lang="fr-CA" sz="1400" kern="1200" noProof="0" dirty="0"/>
            <a:t> the system </a:t>
          </a:r>
          <a:r>
            <a:rPr lang="fr-CA" sz="1400" kern="1200" noProof="0" dirty="0" err="1"/>
            <a:t>used</a:t>
          </a:r>
          <a:r>
            <a:rPr lang="fr-CA" sz="1400" kern="1200" noProof="0" dirty="0"/>
            <a:t> for managers has 10 </a:t>
          </a:r>
          <a:r>
            <a:rPr lang="fr-CA" sz="1400" kern="1200" noProof="0" dirty="0" err="1"/>
            <a:t>sub-factors</a:t>
          </a:r>
          <a:r>
            <a:rPr lang="fr-CA" sz="1400" kern="1200" noProof="0" dirty="0"/>
            <a:t>.</a:t>
          </a:r>
          <a:endParaRPr lang="fr-CA" sz="1400" b="1" u="none" kern="1200" noProof="0" dirty="0"/>
        </a:p>
        <a:p>
          <a:pPr marL="0" lvl="0" indent="0" algn="l" defTabSz="622300">
            <a:spcBef>
              <a:spcPct val="0"/>
            </a:spcBef>
            <a:spcAft>
              <a:spcPct val="35000"/>
            </a:spcAft>
            <a:buSzPts val="1150"/>
            <a:buFont typeface="Arial" panose="020B0604020202020204" pitchFamily="34" charset="0"/>
            <a:buNone/>
          </a:pPr>
          <a:endParaRPr lang="fr-CA" sz="1400" u="none" kern="1200" noProof="0" dirty="0"/>
        </a:p>
      </dsp:txBody>
      <dsp:txXfrm>
        <a:off x="2007425" y="1069098"/>
        <a:ext cx="7489138" cy="19552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06" y="314691"/>
          <a:ext cx="9587709" cy="40785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SzPts val="1150"/>
            <a:buFont typeface="Arial" panose="020B0604020202020204" pitchFamily="34" charset="0"/>
            <a:buNone/>
          </a:pPr>
          <a:r>
            <a:rPr lang="fr-CA" sz="2800" kern="1200" noProof="0" dirty="0"/>
            <a:t>The management </a:t>
          </a:r>
          <a:r>
            <a:rPr lang="fr-CA" sz="2800" kern="1200" noProof="0" dirty="0" err="1"/>
            <a:t>evaluation</a:t>
          </a:r>
          <a:r>
            <a:rPr lang="fr-CA" sz="2800" kern="1200" noProof="0" dirty="0"/>
            <a:t> system </a:t>
          </a:r>
          <a:r>
            <a:rPr lang="fr-CA" sz="2800" kern="1200" noProof="0" dirty="0" err="1"/>
            <a:t>consists</a:t>
          </a:r>
          <a:r>
            <a:rPr lang="fr-CA" sz="2800" kern="1200" noProof="0" dirty="0"/>
            <a:t> of the </a:t>
          </a:r>
          <a:r>
            <a:rPr lang="fr-CA" sz="2800" kern="1200" noProof="0" dirty="0" err="1"/>
            <a:t>following</a:t>
          </a:r>
          <a:r>
            <a:rPr lang="fr-CA" sz="2800" kern="1200" noProof="0" dirty="0"/>
            <a:t> four </a:t>
          </a:r>
          <a:r>
            <a:rPr lang="fr-CA" sz="2800" kern="1200" noProof="0" dirty="0" err="1"/>
            <a:t>factors</a:t>
          </a:r>
          <a:r>
            <a:rPr lang="fr-CA" sz="2800" kern="1200" noProof="0" dirty="0"/>
            <a:t>:
	1. The Nature of </a:t>
          </a:r>
          <a:r>
            <a:rPr lang="fr-CA" sz="2800" kern="1200" noProof="0" dirty="0" err="1"/>
            <a:t>Responsibilities</a:t>
          </a:r>
          <a:r>
            <a:rPr lang="fr-CA" sz="2800" kern="1200" noProof="0" dirty="0"/>
            <a:t>
	2. Qualifications
	3. </a:t>
          </a:r>
          <a:r>
            <a:rPr lang="fr-CA" sz="2800" kern="1200" noProof="0" dirty="0" err="1"/>
            <a:t>Accountability</a:t>
          </a:r>
          <a:r>
            <a:rPr lang="fr-CA" sz="2800" kern="1200" noProof="0" dirty="0"/>
            <a:t>
	4. </a:t>
          </a:r>
          <a:r>
            <a:rPr lang="fr-CA" sz="2800" kern="1200" noProof="0" dirty="0" err="1"/>
            <a:t>Working</a:t>
          </a:r>
          <a:r>
            <a:rPr lang="fr-CA" sz="2800" kern="1200" noProof="0" dirty="0"/>
            <a:t> conditions
 </a:t>
          </a:r>
          <a:r>
            <a:rPr lang="fr-CA" sz="2800" kern="1200" noProof="0" dirty="0" err="1"/>
            <a:t>We'll</a:t>
          </a:r>
          <a:r>
            <a:rPr lang="fr-CA" sz="2800" kern="1200" noProof="0" dirty="0"/>
            <a:t> look at </a:t>
          </a:r>
          <a:r>
            <a:rPr lang="fr-CA" sz="2800" kern="1200" noProof="0" dirty="0" err="1"/>
            <a:t>each</a:t>
          </a:r>
          <a:r>
            <a:rPr lang="fr-CA" sz="2800" kern="1200" noProof="0" dirty="0"/>
            <a:t> of </a:t>
          </a:r>
          <a:r>
            <a:rPr lang="fr-CA" sz="2800" kern="1200" noProof="0" dirty="0" err="1"/>
            <a:t>these</a:t>
          </a:r>
          <a:r>
            <a:rPr lang="fr-CA" sz="2800" kern="1200" noProof="0" dirty="0"/>
            <a:t> </a:t>
          </a:r>
          <a:r>
            <a:rPr lang="fr-CA" sz="2800" kern="1200" noProof="0" dirty="0" err="1"/>
            <a:t>factors</a:t>
          </a:r>
          <a:r>
            <a:rPr lang="fr-CA" sz="2800" kern="1200" noProof="0" dirty="0"/>
            <a:t> </a:t>
          </a:r>
          <a:r>
            <a:rPr lang="fr-CA" sz="2800" kern="1200" noProof="0" dirty="0" err="1"/>
            <a:t>with</a:t>
          </a:r>
          <a:r>
            <a:rPr lang="fr-CA" sz="2800" kern="1200" noProof="0" dirty="0"/>
            <a:t> </a:t>
          </a:r>
          <a:r>
            <a:rPr lang="fr-CA" sz="2800" kern="1200" noProof="0" dirty="0" err="1"/>
            <a:t>their</a:t>
          </a:r>
          <a:r>
            <a:rPr lang="fr-CA" sz="2800" kern="1200" noProof="0" dirty="0"/>
            <a:t> respective </a:t>
          </a:r>
          <a:r>
            <a:rPr lang="fr-CA" sz="2800" kern="1200" noProof="0" dirty="0" err="1"/>
            <a:t>sub-factors</a:t>
          </a:r>
          <a:r>
            <a:rPr lang="fr-CA" sz="2800" kern="1200" noProof="0" dirty="0"/>
            <a:t>.</a:t>
          </a:r>
          <a:endParaRPr lang="fr-CA" sz="2800" u="none" kern="1200" noProof="0" dirty="0"/>
        </a:p>
      </dsp:txBody>
      <dsp:txXfrm>
        <a:off x="6606" y="314691"/>
        <a:ext cx="9587709" cy="40785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A3C06-03B2-7743-A5B5-7BC91E5983A4}">
      <dsp:nvSpPr>
        <dsp:cNvPr id="0" name=""/>
        <dsp:cNvSpPr/>
      </dsp:nvSpPr>
      <dsp:spPr>
        <a:xfrm>
          <a:off x="0" y="39021"/>
          <a:ext cx="9618133" cy="40154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SzPts val="1150"/>
            <a:buFont typeface="Arial" panose="020B0604020202020204" pitchFamily="34" charset="0"/>
            <a:buNone/>
          </a:pPr>
          <a:r>
            <a:rPr lang="fr-CA" sz="3300" u="none" kern="1200" noProof="0" dirty="0" err="1"/>
            <a:t>Three</a:t>
          </a:r>
          <a:r>
            <a:rPr lang="fr-CA" sz="3300" u="none" kern="1200" noProof="0" dirty="0"/>
            <a:t> </a:t>
          </a:r>
          <a:r>
            <a:rPr lang="fr-CA" sz="3300" u="none" kern="1200" noProof="0" dirty="0" err="1"/>
            <a:t>sub-factors</a:t>
          </a:r>
          <a:r>
            <a:rPr lang="fr-CA" sz="3300" u="none" kern="1200" noProof="0" dirty="0"/>
            <a:t> are </a:t>
          </a:r>
          <a:r>
            <a:rPr lang="fr-CA" sz="3300" u="none" kern="1200" noProof="0" dirty="0" err="1"/>
            <a:t>present</a:t>
          </a:r>
          <a:r>
            <a:rPr lang="fr-CA" sz="3300" u="none" kern="1200" noProof="0" dirty="0"/>
            <a:t> in </a:t>
          </a:r>
          <a:r>
            <a:rPr lang="fr-CA" sz="3300" u="none" kern="1200" noProof="0" dirty="0" err="1"/>
            <a:t>this</a:t>
          </a:r>
          <a:r>
            <a:rPr lang="fr-CA" sz="3300" u="none" kern="1200" noProof="0" dirty="0"/>
            <a:t> factor:
A) The </a:t>
          </a:r>
          <a:r>
            <a:rPr lang="fr-CA" sz="3300" u="none" kern="1200" noProof="0" dirty="0" err="1"/>
            <a:t>complexity</a:t>
          </a:r>
          <a:r>
            <a:rPr lang="fr-CA" sz="3300" u="none" kern="1200" noProof="0" dirty="0"/>
            <a:t> of </a:t>
          </a:r>
          <a:r>
            <a:rPr lang="fr-CA" sz="3300" u="none" kern="1200" noProof="0" dirty="0" err="1"/>
            <a:t>decision-making</a:t>
          </a:r>
          <a:r>
            <a:rPr lang="fr-CA" sz="3300" u="none" kern="1200" noProof="0" dirty="0"/>
            <a:t>;
B) Freedom of action;
C) The Impact of </a:t>
          </a:r>
          <a:r>
            <a:rPr lang="fr-CA" sz="3300" u="none" kern="1200" noProof="0" dirty="0" err="1"/>
            <a:t>Decisions</a:t>
          </a:r>
          <a:r>
            <a:rPr lang="fr-CA" sz="3300" u="none" kern="1200" noProof="0" dirty="0"/>
            <a:t>
</a:t>
          </a:r>
          <a:r>
            <a:rPr lang="fr-CA" sz="3300" u="none" kern="1200" noProof="0" dirty="0" err="1"/>
            <a:t>Let's</a:t>
          </a:r>
          <a:r>
            <a:rPr lang="fr-CA" sz="3300" u="none" kern="1200" noProof="0" dirty="0"/>
            <a:t> </a:t>
          </a:r>
          <a:r>
            <a:rPr lang="fr-CA" sz="3300" u="none" kern="1200" noProof="0" dirty="0" err="1"/>
            <a:t>briefly</a:t>
          </a:r>
          <a:r>
            <a:rPr lang="fr-CA" sz="3300" u="none" kern="1200" noProof="0" dirty="0"/>
            <a:t> examine the content of </a:t>
          </a:r>
          <a:r>
            <a:rPr lang="fr-CA" sz="3300" u="none" kern="1200" noProof="0" dirty="0" err="1"/>
            <a:t>each</a:t>
          </a:r>
          <a:r>
            <a:rPr lang="fr-CA" sz="3300" u="none" kern="1200" noProof="0" dirty="0"/>
            <a:t> </a:t>
          </a:r>
          <a:r>
            <a:rPr lang="fr-CA" sz="3300" u="none" kern="1200" noProof="0" dirty="0" err="1"/>
            <a:t>sub</a:t>
          </a:r>
          <a:r>
            <a:rPr lang="fr-CA" sz="3300" u="none" kern="1200" noProof="0" dirty="0"/>
            <a:t>-factor</a:t>
          </a:r>
        </a:p>
      </dsp:txBody>
      <dsp:txXfrm>
        <a:off x="196018" y="235039"/>
        <a:ext cx="9226097" cy="36234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7FCC3-6FF5-A84C-BA69-8C297C59D36A}">
      <dsp:nvSpPr>
        <dsp:cNvPr id="0" name=""/>
        <dsp:cNvSpPr/>
      </dsp:nvSpPr>
      <dsp:spPr>
        <a:xfrm>
          <a:off x="2052764" y="1151119"/>
          <a:ext cx="440430" cy="91440"/>
        </a:xfrm>
        <a:custGeom>
          <a:avLst/>
          <a:gdLst/>
          <a:ahLst/>
          <a:cxnLst/>
          <a:rect l="0" t="0" r="0" b="0"/>
          <a:pathLst>
            <a:path>
              <a:moveTo>
                <a:pt x="0" y="45720"/>
              </a:moveTo>
              <a:lnTo>
                <a:pt x="44043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1204" y="1194481"/>
        <a:ext cx="23551" cy="4714"/>
      </dsp:txXfrm>
    </dsp:sp>
    <dsp:sp modelId="{9C1E7C71-A495-4F4F-997C-0FAEEE9B51E4}">
      <dsp:nvSpPr>
        <dsp:cNvPr id="0" name=""/>
        <dsp:cNvSpPr/>
      </dsp:nvSpPr>
      <dsp:spPr>
        <a:xfrm>
          <a:off x="6608" y="582452"/>
          <a:ext cx="2047956" cy="122877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622300">
            <a:lnSpc>
              <a:spcPct val="90000"/>
            </a:lnSpc>
            <a:spcBef>
              <a:spcPct val="0"/>
            </a:spcBef>
            <a:spcAft>
              <a:spcPct val="35000"/>
            </a:spcAft>
            <a:buNone/>
          </a:pPr>
          <a:r>
            <a:rPr lang="fr-CA" sz="1400" kern="1200" dirty="0"/>
            <a:t>This </a:t>
          </a:r>
          <a:r>
            <a:rPr lang="fr-CA" sz="1400" kern="1200" dirty="0" err="1"/>
            <a:t>sub</a:t>
          </a:r>
          <a:r>
            <a:rPr lang="fr-CA" sz="1400" kern="1200" dirty="0"/>
            <a:t>-factor </a:t>
          </a:r>
          <a:r>
            <a:rPr lang="fr-CA" sz="1400" kern="1200" dirty="0" err="1"/>
            <a:t>measures</a:t>
          </a:r>
          <a:r>
            <a:rPr lang="fr-CA" sz="1400" kern="1200" dirty="0"/>
            <a:t> the </a:t>
          </a:r>
          <a:r>
            <a:rPr lang="fr-CA" sz="1400" kern="1200" dirty="0" err="1"/>
            <a:t>degree</a:t>
          </a:r>
          <a:r>
            <a:rPr lang="fr-CA" sz="1400" kern="1200" dirty="0"/>
            <a:t> of </a:t>
          </a:r>
          <a:r>
            <a:rPr lang="fr-CA" sz="1400" kern="1200" dirty="0" err="1"/>
            <a:t>difficulty</a:t>
          </a:r>
          <a:r>
            <a:rPr lang="fr-CA" sz="1400" kern="1200" dirty="0"/>
            <a:t> of the </a:t>
          </a:r>
          <a:r>
            <a:rPr lang="fr-CA" sz="1400" kern="1200" dirty="0" err="1"/>
            <a:t>decisions</a:t>
          </a:r>
          <a:r>
            <a:rPr lang="fr-CA" sz="1400" kern="1200" dirty="0"/>
            <a:t> to </a:t>
          </a:r>
          <a:r>
            <a:rPr lang="fr-CA" sz="1400" kern="1200" dirty="0" err="1"/>
            <a:t>be</a:t>
          </a:r>
          <a:r>
            <a:rPr lang="fr-CA" sz="1400" kern="1200" dirty="0"/>
            <a:t> made, </a:t>
          </a:r>
          <a:r>
            <a:rPr lang="fr-CA" sz="1400" kern="1200" dirty="0" err="1"/>
            <a:t>it</a:t>
          </a:r>
          <a:r>
            <a:rPr lang="fr-CA" sz="1400" kern="1200" dirty="0"/>
            <a:t> </a:t>
          </a:r>
          <a:r>
            <a:rPr lang="fr-CA" sz="1400" kern="1200" dirty="0" err="1"/>
            <a:t>considers</a:t>
          </a:r>
          <a:r>
            <a:rPr lang="fr-CA" sz="1400" kern="1200" dirty="0"/>
            <a:t>:</a:t>
          </a:r>
          <a:endParaRPr lang="en-US" sz="1400" kern="1200" dirty="0"/>
        </a:p>
      </dsp:txBody>
      <dsp:txXfrm>
        <a:off x="6608" y="582452"/>
        <a:ext cx="2047956" cy="1228773"/>
      </dsp:txXfrm>
    </dsp:sp>
    <dsp:sp modelId="{3715451D-AE21-C84E-A741-A4DEF6FE8667}">
      <dsp:nvSpPr>
        <dsp:cNvPr id="0" name=""/>
        <dsp:cNvSpPr/>
      </dsp:nvSpPr>
      <dsp:spPr>
        <a:xfrm>
          <a:off x="4571751" y="1151119"/>
          <a:ext cx="440430" cy="91440"/>
        </a:xfrm>
        <a:custGeom>
          <a:avLst/>
          <a:gdLst/>
          <a:ahLst/>
          <a:cxnLst/>
          <a:rect l="0" t="0" r="0" b="0"/>
          <a:pathLst>
            <a:path>
              <a:moveTo>
                <a:pt x="0" y="45720"/>
              </a:moveTo>
              <a:lnTo>
                <a:pt x="44043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190" y="1194481"/>
        <a:ext cx="23551" cy="4714"/>
      </dsp:txXfrm>
    </dsp:sp>
    <dsp:sp modelId="{D574A9C3-4169-BF48-8287-007957C83B72}">
      <dsp:nvSpPr>
        <dsp:cNvPr id="0" name=""/>
        <dsp:cNvSpPr/>
      </dsp:nvSpPr>
      <dsp:spPr>
        <a:xfrm>
          <a:off x="2525594" y="582452"/>
          <a:ext cx="2047956" cy="122877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711200">
            <a:lnSpc>
              <a:spcPct val="90000"/>
            </a:lnSpc>
            <a:spcBef>
              <a:spcPct val="0"/>
            </a:spcBef>
            <a:spcAft>
              <a:spcPct val="35000"/>
            </a:spcAft>
            <a:buNone/>
          </a:pPr>
          <a:r>
            <a:rPr lang="fr-CA" sz="1600" kern="1200" dirty="0"/>
            <a:t>The </a:t>
          </a:r>
          <a:r>
            <a:rPr lang="fr-CA" sz="1600" kern="1200" dirty="0" err="1"/>
            <a:t>subject</a:t>
          </a:r>
          <a:r>
            <a:rPr lang="fr-CA" sz="1600" kern="1200" dirty="0"/>
            <a:t> </a:t>
          </a:r>
          <a:r>
            <a:rPr lang="fr-CA" sz="1600" kern="1200" dirty="0" err="1"/>
            <a:t>matter</a:t>
          </a:r>
          <a:r>
            <a:rPr lang="fr-CA" sz="1600" kern="1200" dirty="0"/>
            <a:t> of the </a:t>
          </a:r>
          <a:r>
            <a:rPr lang="fr-CA" sz="1600" kern="1200" dirty="0" err="1"/>
            <a:t>decisions</a:t>
          </a:r>
          <a:r>
            <a:rPr lang="fr-CA" sz="1600" kern="1200" dirty="0"/>
            <a:t>;</a:t>
          </a:r>
          <a:endParaRPr lang="en-US" sz="1600" kern="1200" dirty="0"/>
        </a:p>
      </dsp:txBody>
      <dsp:txXfrm>
        <a:off x="2525594" y="582452"/>
        <a:ext cx="2047956" cy="1228773"/>
      </dsp:txXfrm>
    </dsp:sp>
    <dsp:sp modelId="{88AC28FC-C6DE-AD4F-A78E-77345E68B5D5}">
      <dsp:nvSpPr>
        <dsp:cNvPr id="0" name=""/>
        <dsp:cNvSpPr/>
      </dsp:nvSpPr>
      <dsp:spPr>
        <a:xfrm>
          <a:off x="7090738" y="1151119"/>
          <a:ext cx="440430" cy="91440"/>
        </a:xfrm>
        <a:custGeom>
          <a:avLst/>
          <a:gdLst/>
          <a:ahLst/>
          <a:cxnLst/>
          <a:rect l="0" t="0" r="0" b="0"/>
          <a:pathLst>
            <a:path>
              <a:moveTo>
                <a:pt x="0" y="45720"/>
              </a:moveTo>
              <a:lnTo>
                <a:pt x="440430"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99177" y="1194481"/>
        <a:ext cx="23551" cy="4714"/>
      </dsp:txXfrm>
    </dsp:sp>
    <dsp:sp modelId="{77126E09-BC6A-B841-9539-14B00BCDB49E}">
      <dsp:nvSpPr>
        <dsp:cNvPr id="0" name=""/>
        <dsp:cNvSpPr/>
      </dsp:nvSpPr>
      <dsp:spPr>
        <a:xfrm>
          <a:off x="5044581" y="582452"/>
          <a:ext cx="2047956" cy="122877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711200">
            <a:lnSpc>
              <a:spcPct val="90000"/>
            </a:lnSpc>
            <a:spcBef>
              <a:spcPct val="0"/>
            </a:spcBef>
            <a:spcAft>
              <a:spcPct val="35000"/>
            </a:spcAft>
            <a:buNone/>
          </a:pPr>
          <a:r>
            <a:rPr lang="fr-CA" sz="1600" kern="1200" dirty="0"/>
            <a:t>The </a:t>
          </a:r>
          <a:r>
            <a:rPr lang="fr-CA" sz="1600" kern="1200" dirty="0" err="1"/>
            <a:t>framework</a:t>
          </a:r>
          <a:r>
            <a:rPr lang="fr-CA" sz="1600" kern="1200" dirty="0"/>
            <a:t> in </a:t>
          </a:r>
          <a:r>
            <a:rPr lang="fr-CA" sz="1600" kern="1200" dirty="0" err="1"/>
            <a:t>which</a:t>
          </a:r>
          <a:r>
            <a:rPr lang="fr-CA" sz="1600" kern="1200" dirty="0"/>
            <a:t> </a:t>
          </a:r>
          <a:r>
            <a:rPr lang="fr-CA" sz="1600" kern="1200" dirty="0" err="1"/>
            <a:t>they</a:t>
          </a:r>
          <a:r>
            <a:rPr lang="fr-CA" sz="1600" kern="1200" dirty="0"/>
            <a:t> </a:t>
          </a:r>
          <a:r>
            <a:rPr lang="fr-CA" sz="1600" kern="1200" dirty="0" err="1"/>
            <a:t>should</a:t>
          </a:r>
          <a:r>
            <a:rPr lang="fr-CA" sz="1600" kern="1200" dirty="0"/>
            <a:t> </a:t>
          </a:r>
          <a:r>
            <a:rPr lang="fr-CA" sz="1600" kern="1200" dirty="0" err="1"/>
            <a:t>be</a:t>
          </a:r>
          <a:r>
            <a:rPr lang="fr-CA" sz="1600" kern="1200" dirty="0"/>
            <a:t> </a:t>
          </a:r>
          <a:r>
            <a:rPr lang="fr-CA" sz="1600" kern="1200" dirty="0" err="1"/>
            <a:t>taken</a:t>
          </a:r>
          <a:r>
            <a:rPr lang="fr-CA" sz="1600" kern="1200" dirty="0"/>
            <a:t>;</a:t>
          </a:r>
          <a:endParaRPr lang="en-US" sz="1600" kern="1200" dirty="0"/>
        </a:p>
      </dsp:txBody>
      <dsp:txXfrm>
        <a:off x="5044581" y="582452"/>
        <a:ext cx="2047956" cy="1228773"/>
      </dsp:txXfrm>
    </dsp:sp>
    <dsp:sp modelId="{85FAFE4E-A15A-EC47-8ABE-EA8BD3C543DB}">
      <dsp:nvSpPr>
        <dsp:cNvPr id="0" name=""/>
        <dsp:cNvSpPr/>
      </dsp:nvSpPr>
      <dsp:spPr>
        <a:xfrm>
          <a:off x="1030586" y="1809425"/>
          <a:ext cx="7556959" cy="440430"/>
        </a:xfrm>
        <a:custGeom>
          <a:avLst/>
          <a:gdLst/>
          <a:ahLst/>
          <a:cxnLst/>
          <a:rect l="0" t="0" r="0" b="0"/>
          <a:pathLst>
            <a:path>
              <a:moveTo>
                <a:pt x="7556959" y="0"/>
              </a:moveTo>
              <a:lnTo>
                <a:pt x="7556959" y="237315"/>
              </a:lnTo>
              <a:lnTo>
                <a:pt x="0" y="237315"/>
              </a:lnTo>
              <a:lnTo>
                <a:pt x="0" y="44043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9775" y="2027283"/>
        <a:ext cx="378581" cy="4714"/>
      </dsp:txXfrm>
    </dsp:sp>
    <dsp:sp modelId="{DE2AD494-B0CD-5F4A-ADC5-B0ECB68E8AD8}">
      <dsp:nvSpPr>
        <dsp:cNvPr id="0" name=""/>
        <dsp:cNvSpPr/>
      </dsp:nvSpPr>
      <dsp:spPr>
        <a:xfrm>
          <a:off x="7563568" y="582452"/>
          <a:ext cx="2047956" cy="122877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711200">
            <a:lnSpc>
              <a:spcPct val="90000"/>
            </a:lnSpc>
            <a:spcBef>
              <a:spcPct val="0"/>
            </a:spcBef>
            <a:spcAft>
              <a:spcPct val="35000"/>
            </a:spcAft>
            <a:buNone/>
          </a:pPr>
          <a:r>
            <a:rPr lang="fr-CA" sz="1600" kern="1200" dirty="0"/>
            <a:t>The </a:t>
          </a:r>
          <a:r>
            <a:rPr lang="fr-CA" sz="1600" kern="1200" dirty="0" err="1"/>
            <a:t>characteristics</a:t>
          </a:r>
          <a:r>
            <a:rPr lang="fr-CA" sz="1600" kern="1200" dirty="0"/>
            <a:t> of the situations;</a:t>
          </a:r>
          <a:endParaRPr lang="en-US" sz="1600" kern="1200" dirty="0"/>
        </a:p>
      </dsp:txBody>
      <dsp:txXfrm>
        <a:off x="7563568" y="582452"/>
        <a:ext cx="2047956" cy="1228773"/>
      </dsp:txXfrm>
    </dsp:sp>
    <dsp:sp modelId="{F7302BBB-C102-8148-8FD9-C1D08F7F0A29}">
      <dsp:nvSpPr>
        <dsp:cNvPr id="0" name=""/>
        <dsp:cNvSpPr/>
      </dsp:nvSpPr>
      <dsp:spPr>
        <a:xfrm>
          <a:off x="2052764" y="2850922"/>
          <a:ext cx="440430" cy="91440"/>
        </a:xfrm>
        <a:custGeom>
          <a:avLst/>
          <a:gdLst/>
          <a:ahLst/>
          <a:cxnLst/>
          <a:rect l="0" t="0" r="0" b="0"/>
          <a:pathLst>
            <a:path>
              <a:moveTo>
                <a:pt x="0" y="45720"/>
              </a:moveTo>
              <a:lnTo>
                <a:pt x="440430"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1204" y="2894285"/>
        <a:ext cx="23551" cy="4714"/>
      </dsp:txXfrm>
    </dsp:sp>
    <dsp:sp modelId="{E14041EC-DBD7-444A-93D0-93EE6911D281}">
      <dsp:nvSpPr>
        <dsp:cNvPr id="0" name=""/>
        <dsp:cNvSpPr/>
      </dsp:nvSpPr>
      <dsp:spPr>
        <a:xfrm>
          <a:off x="6608" y="2282256"/>
          <a:ext cx="2047956" cy="122877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711200">
            <a:lnSpc>
              <a:spcPct val="90000"/>
            </a:lnSpc>
            <a:spcBef>
              <a:spcPct val="0"/>
            </a:spcBef>
            <a:spcAft>
              <a:spcPct val="35000"/>
            </a:spcAft>
            <a:buNone/>
          </a:pPr>
          <a:r>
            <a:rPr lang="fr-CA" sz="1600" kern="1200" dirty="0"/>
            <a:t>The </a:t>
          </a:r>
          <a:r>
            <a:rPr lang="fr-CA" sz="1600" kern="1200" dirty="0" err="1"/>
            <a:t>persons</a:t>
          </a:r>
          <a:r>
            <a:rPr lang="fr-CA" sz="1600" kern="1200" dirty="0"/>
            <a:t> </a:t>
          </a:r>
          <a:r>
            <a:rPr lang="fr-CA" sz="1600" kern="1200" dirty="0" err="1"/>
            <a:t>concerned</a:t>
          </a:r>
          <a:r>
            <a:rPr lang="fr-CA" sz="1600" kern="1200" dirty="0"/>
            <a:t>.</a:t>
          </a:r>
          <a:endParaRPr lang="en-US" sz="1600" kern="1200" dirty="0"/>
        </a:p>
      </dsp:txBody>
      <dsp:txXfrm>
        <a:off x="6608" y="2282256"/>
        <a:ext cx="2047956" cy="1228773"/>
      </dsp:txXfrm>
    </dsp:sp>
    <dsp:sp modelId="{2396242A-0CFA-F941-B730-B059FCB4CF2C}">
      <dsp:nvSpPr>
        <dsp:cNvPr id="0" name=""/>
        <dsp:cNvSpPr/>
      </dsp:nvSpPr>
      <dsp:spPr>
        <a:xfrm>
          <a:off x="4571751" y="2850922"/>
          <a:ext cx="440430" cy="91440"/>
        </a:xfrm>
        <a:custGeom>
          <a:avLst/>
          <a:gdLst/>
          <a:ahLst/>
          <a:cxnLst/>
          <a:rect l="0" t="0" r="0" b="0"/>
          <a:pathLst>
            <a:path>
              <a:moveTo>
                <a:pt x="0" y="45720"/>
              </a:moveTo>
              <a:lnTo>
                <a:pt x="440430"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190" y="2894285"/>
        <a:ext cx="23551" cy="4714"/>
      </dsp:txXfrm>
    </dsp:sp>
    <dsp:sp modelId="{0243E211-AFF1-AB4D-A22F-54FF449C4DE3}">
      <dsp:nvSpPr>
        <dsp:cNvPr id="0" name=""/>
        <dsp:cNvSpPr/>
      </dsp:nvSpPr>
      <dsp:spPr>
        <a:xfrm>
          <a:off x="2525594" y="2282256"/>
          <a:ext cx="2047956" cy="122877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577850">
            <a:lnSpc>
              <a:spcPct val="90000"/>
            </a:lnSpc>
            <a:spcBef>
              <a:spcPct val="0"/>
            </a:spcBef>
            <a:spcAft>
              <a:spcPct val="35000"/>
            </a:spcAft>
            <a:buNone/>
          </a:pPr>
          <a:r>
            <a:rPr lang="fr-CA" sz="1300" kern="1200" dirty="0"/>
            <a:t>This </a:t>
          </a:r>
          <a:r>
            <a:rPr lang="fr-CA" sz="1300" kern="1200" dirty="0" err="1"/>
            <a:t>sub</a:t>
          </a:r>
          <a:r>
            <a:rPr lang="fr-CA" sz="1300" kern="1200" dirty="0"/>
            <a:t>-factor </a:t>
          </a:r>
          <a:r>
            <a:rPr lang="fr-CA" sz="1300" kern="1200" dirty="0" err="1"/>
            <a:t>is</a:t>
          </a:r>
          <a:r>
            <a:rPr lang="fr-CA" sz="1300" kern="1200" dirty="0"/>
            <a:t> </a:t>
          </a:r>
          <a:r>
            <a:rPr lang="fr-CA" sz="1300" kern="1200" dirty="0" err="1"/>
            <a:t>broken</a:t>
          </a:r>
          <a:r>
            <a:rPr lang="fr-CA" sz="1300" kern="1200" dirty="0"/>
            <a:t> down </a:t>
          </a:r>
          <a:r>
            <a:rPr lang="fr-CA" sz="1300" kern="1200" dirty="0" err="1"/>
            <a:t>into</a:t>
          </a:r>
          <a:r>
            <a:rPr lang="fr-CA" sz="1300" kern="1200" dirty="0"/>
            <a:t> 7 </a:t>
          </a:r>
          <a:r>
            <a:rPr lang="fr-CA" sz="1300" kern="1200" dirty="0" err="1"/>
            <a:t>levels</a:t>
          </a:r>
          <a:r>
            <a:rPr lang="fr-CA" sz="1300" kern="1200" dirty="0"/>
            <a:t> of </a:t>
          </a:r>
          <a:r>
            <a:rPr lang="fr-CA" sz="1300" kern="1200" dirty="0" err="1"/>
            <a:t>measurement</a:t>
          </a:r>
          <a:r>
            <a:rPr lang="fr-CA" sz="1300" kern="1200" dirty="0"/>
            <a:t>. (7 main </a:t>
          </a:r>
          <a:r>
            <a:rPr lang="fr-CA" sz="1300" kern="1200" dirty="0" err="1"/>
            <a:t>levels</a:t>
          </a:r>
          <a:r>
            <a:rPr lang="fr-CA" sz="1300" kern="1200" dirty="0"/>
            <a:t>, </a:t>
          </a:r>
          <a:r>
            <a:rPr lang="fr-CA" sz="1300" kern="1200" dirty="0" err="1"/>
            <a:t>divided</a:t>
          </a:r>
          <a:r>
            <a:rPr lang="fr-CA" sz="1300" kern="1200" dirty="0"/>
            <a:t> </a:t>
          </a:r>
          <a:r>
            <a:rPr lang="fr-CA" sz="1300" kern="1200" dirty="0" err="1"/>
            <a:t>into</a:t>
          </a:r>
          <a:r>
            <a:rPr lang="fr-CA" sz="1300" kern="1200" dirty="0"/>
            <a:t> ABC for </a:t>
          </a:r>
          <a:r>
            <a:rPr lang="fr-CA" sz="1300" kern="1200" dirty="0" err="1"/>
            <a:t>overlaps</a:t>
          </a:r>
          <a:r>
            <a:rPr lang="fr-CA" sz="1300" kern="1200" dirty="0"/>
            <a:t> for a possible 21 </a:t>
          </a:r>
          <a:r>
            <a:rPr lang="fr-CA" sz="1300" kern="1200" dirty="0" err="1"/>
            <a:t>levels</a:t>
          </a:r>
          <a:r>
            <a:rPr lang="fr-CA" sz="1300" kern="1200" dirty="0"/>
            <a:t>)</a:t>
          </a:r>
          <a:endParaRPr lang="en-US" sz="1300" kern="1200" dirty="0"/>
        </a:p>
      </dsp:txBody>
      <dsp:txXfrm>
        <a:off x="2525594" y="2282256"/>
        <a:ext cx="2047956" cy="1228773"/>
      </dsp:txXfrm>
    </dsp:sp>
    <dsp:sp modelId="{2DD35303-8AEC-F047-8F06-6127E454F8B3}">
      <dsp:nvSpPr>
        <dsp:cNvPr id="0" name=""/>
        <dsp:cNvSpPr/>
      </dsp:nvSpPr>
      <dsp:spPr>
        <a:xfrm>
          <a:off x="7090738" y="2850922"/>
          <a:ext cx="440430" cy="91440"/>
        </a:xfrm>
        <a:custGeom>
          <a:avLst/>
          <a:gdLst/>
          <a:ahLst/>
          <a:cxnLst/>
          <a:rect l="0" t="0" r="0" b="0"/>
          <a:pathLst>
            <a:path>
              <a:moveTo>
                <a:pt x="0" y="45720"/>
              </a:moveTo>
              <a:lnTo>
                <a:pt x="440430"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99177" y="2894285"/>
        <a:ext cx="23551" cy="4714"/>
      </dsp:txXfrm>
    </dsp:sp>
    <dsp:sp modelId="{BF9D5B89-B3D9-7A45-87BD-0F74174F6DB1}">
      <dsp:nvSpPr>
        <dsp:cNvPr id="0" name=""/>
        <dsp:cNvSpPr/>
      </dsp:nvSpPr>
      <dsp:spPr>
        <a:xfrm>
          <a:off x="5044581" y="2282256"/>
          <a:ext cx="2047956" cy="122877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666750">
            <a:lnSpc>
              <a:spcPct val="90000"/>
            </a:lnSpc>
            <a:spcBef>
              <a:spcPct val="0"/>
            </a:spcBef>
            <a:spcAft>
              <a:spcPct val="35000"/>
            </a:spcAft>
            <a:buNone/>
          </a:pPr>
          <a:r>
            <a:rPr lang="fr-CA" sz="1500" kern="1200" dirty="0"/>
            <a:t>20% of the points in the </a:t>
          </a:r>
          <a:r>
            <a:rPr lang="fr-CA" sz="1500" kern="1200" dirty="0" err="1"/>
            <a:t>evaluation</a:t>
          </a:r>
          <a:r>
            <a:rPr lang="fr-CA" sz="1500" kern="1200" dirty="0"/>
            <a:t> system are </a:t>
          </a:r>
          <a:r>
            <a:rPr lang="fr-CA" sz="1500" kern="1200" dirty="0" err="1"/>
            <a:t>devoted</a:t>
          </a:r>
          <a:r>
            <a:rPr lang="fr-CA" sz="1500" kern="1200" dirty="0"/>
            <a:t> to </a:t>
          </a:r>
          <a:r>
            <a:rPr lang="fr-CA" sz="1500" kern="1200" dirty="0" err="1"/>
            <a:t>this</a:t>
          </a:r>
          <a:endParaRPr lang="en-US" sz="1500" kern="1200" dirty="0"/>
        </a:p>
      </dsp:txBody>
      <dsp:txXfrm>
        <a:off x="5044581" y="2282256"/>
        <a:ext cx="2047956" cy="1228773"/>
      </dsp:txXfrm>
    </dsp:sp>
    <dsp:sp modelId="{57BBEABA-6CC1-584E-B21C-127D5F50DFEC}">
      <dsp:nvSpPr>
        <dsp:cNvPr id="0" name=""/>
        <dsp:cNvSpPr/>
      </dsp:nvSpPr>
      <dsp:spPr>
        <a:xfrm>
          <a:off x="7563568" y="2282256"/>
          <a:ext cx="2047956" cy="122877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52" tIns="105337" rIns="100352" bIns="105337" numCol="1" spcCol="1270" anchor="ctr" anchorCtr="0">
          <a:noAutofit/>
        </a:bodyPr>
        <a:lstStyle/>
        <a:p>
          <a:pPr marL="0" lvl="0" indent="0" algn="ctr" defTabSz="666750">
            <a:lnSpc>
              <a:spcPct val="90000"/>
            </a:lnSpc>
            <a:spcBef>
              <a:spcPct val="0"/>
            </a:spcBef>
            <a:spcAft>
              <a:spcPct val="35000"/>
            </a:spcAft>
            <a:buNone/>
          </a:pPr>
          <a:r>
            <a:rPr lang="fr-CA" sz="1500" kern="1200" dirty="0"/>
            <a:t>Middle managers are </a:t>
          </a:r>
          <a:r>
            <a:rPr lang="fr-CA" sz="1500" kern="1200" dirty="0" err="1"/>
            <a:t>most</a:t>
          </a:r>
          <a:r>
            <a:rPr lang="fr-CA" sz="1500" kern="1200" dirty="0"/>
            <a:t> </a:t>
          </a:r>
          <a:r>
            <a:rPr lang="fr-CA" sz="1500" kern="1200" dirty="0" err="1"/>
            <a:t>often</a:t>
          </a:r>
          <a:r>
            <a:rPr lang="fr-CA" sz="1500" kern="1200" dirty="0"/>
            <a:t> </a:t>
          </a:r>
          <a:r>
            <a:rPr lang="fr-CA" sz="1500" kern="1200" dirty="0" err="1"/>
            <a:t>found</a:t>
          </a:r>
          <a:r>
            <a:rPr lang="fr-CA" sz="1500" kern="1200" dirty="0"/>
            <a:t> at </a:t>
          </a:r>
          <a:r>
            <a:rPr lang="fr-CA" sz="1500" kern="1200" dirty="0" err="1"/>
            <a:t>level</a:t>
          </a:r>
          <a:r>
            <a:rPr lang="fr-CA" sz="1500" kern="1200" dirty="0"/>
            <a:t> 2 and 3 and </a:t>
          </a:r>
          <a:r>
            <a:rPr lang="fr-CA" sz="1500" kern="1200" dirty="0" err="1"/>
            <a:t>sometimes</a:t>
          </a:r>
          <a:r>
            <a:rPr lang="fr-CA" sz="1500" kern="1200" dirty="0"/>
            <a:t> at </a:t>
          </a:r>
          <a:r>
            <a:rPr lang="fr-CA" sz="1500" kern="1200" dirty="0" err="1"/>
            <a:t>level</a:t>
          </a:r>
          <a:r>
            <a:rPr lang="fr-CA" sz="1500" kern="1200" dirty="0"/>
            <a:t> 4.</a:t>
          </a:r>
          <a:endParaRPr lang="en-US" sz="1500" kern="1200" dirty="0"/>
        </a:p>
      </dsp:txBody>
      <dsp:txXfrm>
        <a:off x="7563568" y="2282256"/>
        <a:ext cx="2047956" cy="12287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66C63-05A0-764E-8A0B-AE21E2B07E16}">
      <dsp:nvSpPr>
        <dsp:cNvPr id="0" name=""/>
        <dsp:cNvSpPr/>
      </dsp:nvSpPr>
      <dsp:spPr>
        <a:xfrm>
          <a:off x="0" y="29190"/>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a:t>This sub-factor measures the impact of decisions both inside and outside the organization. It considers:</a:t>
          </a:r>
          <a:endParaRPr lang="en-US" sz="2000" kern="1200"/>
        </a:p>
      </dsp:txBody>
      <dsp:txXfrm>
        <a:off x="37696" y="66886"/>
        <a:ext cx="6553412" cy="696808"/>
      </dsp:txXfrm>
    </dsp:sp>
    <dsp:sp modelId="{9EDF153F-5160-2E4F-974F-F93CBC40B190}">
      <dsp:nvSpPr>
        <dsp:cNvPr id="0" name=""/>
        <dsp:cNvSpPr/>
      </dsp:nvSpPr>
      <dsp:spPr>
        <a:xfrm>
          <a:off x="0" y="858990"/>
          <a:ext cx="6628804" cy="772200"/>
        </a:xfrm>
        <a:prstGeom prst="roundRect">
          <a:avLst/>
        </a:prstGeom>
        <a:gradFill rotWithShape="0">
          <a:gsLst>
            <a:gs pos="0">
              <a:schemeClr val="accent2">
                <a:hueOff val="-1437787"/>
                <a:satOff val="-4000"/>
                <a:lumOff val="3490"/>
                <a:alphaOff val="0"/>
                <a:tint val="96000"/>
                <a:lumMod val="100000"/>
              </a:schemeClr>
            </a:gs>
            <a:gs pos="78000">
              <a:schemeClr val="accent2">
                <a:hueOff val="-1437787"/>
                <a:satOff val="-4000"/>
                <a:lumOff val="3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The </a:t>
          </a:r>
          <a:r>
            <a:rPr lang="fr-CA" sz="2000" kern="1200" dirty="0" err="1"/>
            <a:t>subject</a:t>
          </a:r>
          <a:r>
            <a:rPr lang="fr-CA" sz="2000" kern="1200" dirty="0"/>
            <a:t> </a:t>
          </a:r>
          <a:r>
            <a:rPr lang="fr-CA" sz="2000" kern="1200" dirty="0" err="1"/>
            <a:t>matter</a:t>
          </a:r>
          <a:r>
            <a:rPr lang="fr-CA" sz="2000" kern="1200" dirty="0"/>
            <a:t> of the </a:t>
          </a:r>
          <a:r>
            <a:rPr lang="fr-CA" sz="2000" kern="1200" dirty="0" err="1"/>
            <a:t>decisions</a:t>
          </a:r>
          <a:endParaRPr lang="en-US" sz="2000" kern="1200" dirty="0"/>
        </a:p>
      </dsp:txBody>
      <dsp:txXfrm>
        <a:off x="37696" y="896686"/>
        <a:ext cx="6553412" cy="696808"/>
      </dsp:txXfrm>
    </dsp:sp>
    <dsp:sp modelId="{1D4E062A-BC56-EB4B-8CF5-E9CCFD069C25}">
      <dsp:nvSpPr>
        <dsp:cNvPr id="0" name=""/>
        <dsp:cNvSpPr/>
      </dsp:nvSpPr>
      <dsp:spPr>
        <a:xfrm>
          <a:off x="0" y="1688790"/>
          <a:ext cx="6628804" cy="772200"/>
        </a:xfrm>
        <a:prstGeom prst="roundRect">
          <a:avLst/>
        </a:prstGeom>
        <a:gradFill rotWithShape="0">
          <a:gsLst>
            <a:gs pos="0">
              <a:schemeClr val="accent2">
                <a:hueOff val="-2875573"/>
                <a:satOff val="-8000"/>
                <a:lumOff val="6980"/>
                <a:alphaOff val="0"/>
                <a:tint val="96000"/>
                <a:lumMod val="100000"/>
              </a:schemeClr>
            </a:gs>
            <a:gs pos="78000">
              <a:schemeClr val="accent2">
                <a:hueOff val="-2875573"/>
                <a:satOff val="-8000"/>
                <a:lumOff val="6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The </a:t>
          </a:r>
          <a:r>
            <a:rPr lang="fr-CA" sz="2000" kern="1200" dirty="0" err="1"/>
            <a:t>repercussions</a:t>
          </a:r>
          <a:r>
            <a:rPr lang="fr-CA" sz="2000" kern="1200" dirty="0"/>
            <a:t> </a:t>
          </a:r>
          <a:r>
            <a:rPr lang="fr-CA" sz="2000" kern="1200" dirty="0" err="1"/>
            <a:t>produced</a:t>
          </a:r>
          <a:endParaRPr lang="en-US" sz="2000" kern="1200" dirty="0"/>
        </a:p>
      </dsp:txBody>
      <dsp:txXfrm>
        <a:off x="37696" y="1726486"/>
        <a:ext cx="6553412" cy="696808"/>
      </dsp:txXfrm>
    </dsp:sp>
    <dsp:sp modelId="{021B4CCB-A0AF-1C42-B2AC-14E3B9875FD6}">
      <dsp:nvSpPr>
        <dsp:cNvPr id="0" name=""/>
        <dsp:cNvSpPr/>
      </dsp:nvSpPr>
      <dsp:spPr>
        <a:xfrm>
          <a:off x="0" y="2518590"/>
          <a:ext cx="6628804" cy="772200"/>
        </a:xfrm>
        <a:prstGeom prst="roundRect">
          <a:avLst/>
        </a:prstGeom>
        <a:gradFill rotWithShape="0">
          <a:gsLst>
            <a:gs pos="0">
              <a:schemeClr val="accent2">
                <a:hueOff val="-4313360"/>
                <a:satOff val="-11999"/>
                <a:lumOff val="10471"/>
                <a:alphaOff val="0"/>
                <a:tint val="96000"/>
                <a:lumMod val="100000"/>
              </a:schemeClr>
            </a:gs>
            <a:gs pos="78000">
              <a:schemeClr val="accent2">
                <a:hueOff val="-4313360"/>
                <a:satOff val="-11999"/>
                <a:lumOff val="10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The </a:t>
          </a:r>
          <a:r>
            <a:rPr lang="fr-CA" sz="2000" kern="1200" dirty="0" err="1"/>
            <a:t>organizational</a:t>
          </a:r>
          <a:r>
            <a:rPr lang="fr-CA" sz="2000" kern="1200" dirty="0"/>
            <a:t> unit </a:t>
          </a:r>
          <a:r>
            <a:rPr lang="fr-CA" sz="2000" kern="1200" dirty="0" err="1"/>
            <a:t>affected</a:t>
          </a:r>
          <a:r>
            <a:rPr lang="fr-CA" sz="2000" kern="1200" dirty="0"/>
            <a:t>.</a:t>
          </a:r>
          <a:endParaRPr lang="en-US" sz="2000" kern="1200" dirty="0"/>
        </a:p>
      </dsp:txBody>
      <dsp:txXfrm>
        <a:off x="37696" y="2556286"/>
        <a:ext cx="6553412" cy="696808"/>
      </dsp:txXfrm>
    </dsp:sp>
    <dsp:sp modelId="{13789E28-E226-8942-8FC2-B1FA8B12280E}">
      <dsp:nvSpPr>
        <dsp:cNvPr id="0" name=""/>
        <dsp:cNvSpPr/>
      </dsp:nvSpPr>
      <dsp:spPr>
        <a:xfrm>
          <a:off x="0" y="3348390"/>
          <a:ext cx="6628804" cy="772200"/>
        </a:xfrm>
        <a:prstGeom prst="roundRect">
          <a:avLst/>
        </a:prstGeom>
        <a:gradFill rotWithShape="0">
          <a:gsLst>
            <a:gs pos="0">
              <a:schemeClr val="accent2">
                <a:hueOff val="-5751146"/>
                <a:satOff val="-15999"/>
                <a:lumOff val="13961"/>
                <a:alphaOff val="0"/>
                <a:tint val="96000"/>
                <a:lumMod val="100000"/>
              </a:schemeClr>
            </a:gs>
            <a:gs pos="78000">
              <a:schemeClr val="accent2">
                <a:hueOff val="-5751146"/>
                <a:satOff val="-15999"/>
                <a:lumOff val="13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This </a:t>
          </a:r>
          <a:r>
            <a:rPr lang="fr-CA" sz="2000" kern="1200" dirty="0" err="1"/>
            <a:t>sub</a:t>
          </a:r>
          <a:r>
            <a:rPr lang="fr-CA" sz="2000" kern="1200" dirty="0"/>
            <a:t>-factor </a:t>
          </a:r>
          <a:r>
            <a:rPr lang="fr-CA" sz="2000" kern="1200" dirty="0" err="1"/>
            <a:t>is</a:t>
          </a:r>
          <a:r>
            <a:rPr lang="fr-CA" sz="2000" kern="1200" dirty="0"/>
            <a:t> </a:t>
          </a:r>
          <a:r>
            <a:rPr lang="fr-CA" sz="2000" kern="1200" dirty="0" err="1"/>
            <a:t>broken</a:t>
          </a:r>
          <a:r>
            <a:rPr lang="fr-CA" sz="2000" kern="1200" dirty="0"/>
            <a:t> down </a:t>
          </a:r>
          <a:r>
            <a:rPr lang="fr-CA" sz="2000" kern="1200" dirty="0" err="1"/>
            <a:t>into</a:t>
          </a:r>
          <a:r>
            <a:rPr lang="fr-CA" sz="2000" kern="1200" dirty="0"/>
            <a:t> 5 </a:t>
          </a:r>
          <a:r>
            <a:rPr lang="fr-CA" sz="2000" kern="1200" dirty="0" err="1"/>
            <a:t>levels</a:t>
          </a:r>
          <a:r>
            <a:rPr lang="fr-CA" sz="2000" kern="1200" dirty="0"/>
            <a:t> of </a:t>
          </a:r>
          <a:r>
            <a:rPr lang="fr-CA" sz="2000" kern="1200" dirty="0" err="1"/>
            <a:t>measurement</a:t>
          </a:r>
          <a:r>
            <a:rPr lang="fr-CA" sz="2000" kern="1200" dirty="0"/>
            <a:t>.</a:t>
          </a:r>
          <a:endParaRPr lang="en-US" sz="2000" kern="1200" dirty="0"/>
        </a:p>
      </dsp:txBody>
      <dsp:txXfrm>
        <a:off x="37696" y="3386086"/>
        <a:ext cx="6553412" cy="696808"/>
      </dsp:txXfrm>
    </dsp:sp>
    <dsp:sp modelId="{1D5E21BD-FCB6-ED4C-A969-21F8D9ECD240}">
      <dsp:nvSpPr>
        <dsp:cNvPr id="0" name=""/>
        <dsp:cNvSpPr/>
      </dsp:nvSpPr>
      <dsp:spPr>
        <a:xfrm>
          <a:off x="0" y="4178190"/>
          <a:ext cx="6628804" cy="7722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6.65% of the points in the system are </a:t>
          </a:r>
          <a:r>
            <a:rPr lang="fr-CA" sz="2000" kern="1200" dirty="0" err="1"/>
            <a:t>devoted</a:t>
          </a:r>
          <a:r>
            <a:rPr lang="fr-CA" sz="2000" kern="1200" dirty="0"/>
            <a:t> to </a:t>
          </a:r>
          <a:r>
            <a:rPr lang="fr-CA" sz="2000" kern="1200" dirty="0" err="1"/>
            <a:t>it</a:t>
          </a:r>
          <a:endParaRPr lang="en-US" sz="2000" kern="1200" dirty="0"/>
        </a:p>
      </dsp:txBody>
      <dsp:txXfrm>
        <a:off x="37696" y="4215886"/>
        <a:ext cx="6553412" cy="6968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A6EBD-68C4-E24C-AF05-B70B1C0D9444}">
      <dsp:nvSpPr>
        <dsp:cNvPr id="0" name=""/>
        <dsp:cNvSpPr/>
      </dsp:nvSpPr>
      <dsp:spPr>
        <a:xfrm>
          <a:off x="0" y="377926"/>
          <a:ext cx="3749061" cy="2249436"/>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SzPts val="1150"/>
            <a:buFont typeface="Arial" panose="020B0604020202020204" pitchFamily="34" charset="0"/>
            <a:buNone/>
          </a:pPr>
          <a:r>
            <a:rPr lang="fr-CA" sz="2100" u="none" kern="1200" noProof="0" dirty="0" err="1"/>
            <a:t>Two</a:t>
          </a:r>
          <a:r>
            <a:rPr lang="fr-CA" sz="2100" u="none" kern="1200" noProof="0" dirty="0"/>
            <a:t> </a:t>
          </a:r>
          <a:r>
            <a:rPr lang="fr-CA" sz="2100" u="none" kern="1200" noProof="0" dirty="0" err="1"/>
            <a:t>sub-factors</a:t>
          </a:r>
          <a:r>
            <a:rPr lang="fr-CA" sz="2100" u="none" kern="1200" noProof="0" dirty="0"/>
            <a:t> are </a:t>
          </a:r>
          <a:r>
            <a:rPr lang="fr-CA" sz="2100" u="none" kern="1200" noProof="0" dirty="0" err="1"/>
            <a:t>present</a:t>
          </a:r>
          <a:r>
            <a:rPr lang="fr-CA" sz="2100" u="none" kern="1200" noProof="0" dirty="0"/>
            <a:t> in </a:t>
          </a:r>
          <a:r>
            <a:rPr lang="fr-CA" sz="2100" u="none" kern="1200" noProof="0" dirty="0" err="1"/>
            <a:t>this</a:t>
          </a:r>
          <a:r>
            <a:rPr lang="fr-CA" sz="2100" u="none" kern="1200" noProof="0" dirty="0"/>
            <a:t> factor:
A) Academic </a:t>
          </a:r>
          <a:r>
            <a:rPr lang="fr-CA" sz="2100" u="none" kern="1200" noProof="0" dirty="0" err="1"/>
            <a:t>knowledge</a:t>
          </a:r>
          <a:r>
            <a:rPr lang="fr-CA" sz="2100" u="none" kern="1200" noProof="0" dirty="0"/>
            <a:t>;
(B) </a:t>
          </a:r>
          <a:r>
            <a:rPr lang="fr-CA" sz="2100" u="none" kern="1200" noProof="0" dirty="0" err="1"/>
            <a:t>Practical</a:t>
          </a:r>
          <a:r>
            <a:rPr lang="fr-CA" sz="2100" u="none" kern="1200" noProof="0" dirty="0"/>
            <a:t> </a:t>
          </a:r>
          <a:r>
            <a:rPr lang="fr-CA" sz="2100" u="none" kern="1200" noProof="0" dirty="0" err="1"/>
            <a:t>knowledge</a:t>
          </a:r>
          <a:r>
            <a:rPr lang="fr-CA" sz="2100" u="none" kern="1200" noProof="0" dirty="0"/>
            <a:t>;
</a:t>
          </a:r>
          <a:r>
            <a:rPr lang="fr-CA" sz="2100" u="none" kern="1200" noProof="0" dirty="0" err="1"/>
            <a:t>Let's</a:t>
          </a:r>
          <a:r>
            <a:rPr lang="fr-CA" sz="2100" u="none" kern="1200" noProof="0" dirty="0"/>
            <a:t> </a:t>
          </a:r>
          <a:r>
            <a:rPr lang="fr-CA" sz="2100" u="none" kern="1200" noProof="0" dirty="0" err="1"/>
            <a:t>briefly</a:t>
          </a:r>
          <a:r>
            <a:rPr lang="fr-CA" sz="2100" u="none" kern="1200" noProof="0" dirty="0"/>
            <a:t> examine the content of </a:t>
          </a:r>
          <a:r>
            <a:rPr lang="fr-CA" sz="2100" u="none" kern="1200" noProof="0" dirty="0" err="1"/>
            <a:t>each</a:t>
          </a:r>
          <a:r>
            <a:rPr lang="fr-CA" sz="2100" u="none" kern="1200" noProof="0" dirty="0"/>
            <a:t> </a:t>
          </a:r>
          <a:r>
            <a:rPr lang="fr-CA" sz="2100" u="none" kern="1200" noProof="0" dirty="0" err="1"/>
            <a:t>sub</a:t>
          </a:r>
          <a:r>
            <a:rPr lang="fr-CA" sz="2100" u="none" kern="1200" noProof="0" dirty="0"/>
            <a:t>-factor</a:t>
          </a:r>
        </a:p>
      </dsp:txBody>
      <dsp:txXfrm>
        <a:off x="0" y="377926"/>
        <a:ext cx="3749061" cy="22494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618C4-9A52-0249-9D4E-0EB3CE6EC775}">
      <dsp:nvSpPr>
        <dsp:cNvPr id="0" name=""/>
        <dsp:cNvSpPr/>
      </dsp:nvSpPr>
      <dsp:spPr>
        <a:xfrm>
          <a:off x="671" y="308362"/>
          <a:ext cx="2720039" cy="3264047"/>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268679" tIns="0" rIns="268679" bIns="330200" numCol="1" spcCol="1270" anchor="t" anchorCtr="0">
          <a:noAutofit/>
        </a:bodyPr>
        <a:lstStyle/>
        <a:p>
          <a:pPr marL="0" lvl="0" indent="0" algn="l" defTabSz="666750">
            <a:lnSpc>
              <a:spcPct val="90000"/>
            </a:lnSpc>
            <a:spcBef>
              <a:spcPct val="0"/>
            </a:spcBef>
            <a:spcAft>
              <a:spcPct val="35000"/>
            </a:spcAft>
            <a:buNone/>
          </a:pPr>
          <a:r>
            <a:rPr lang="fr-CA" sz="1500" kern="1200" dirty="0"/>
            <a:t>This </a:t>
          </a:r>
          <a:r>
            <a:rPr lang="fr-CA" sz="1500" kern="1200" dirty="0" err="1"/>
            <a:t>sub</a:t>
          </a:r>
          <a:r>
            <a:rPr lang="fr-CA" sz="1500" kern="1200" dirty="0"/>
            <a:t>-factor </a:t>
          </a:r>
          <a:r>
            <a:rPr lang="fr-CA" sz="1500" kern="1200" dirty="0" err="1"/>
            <a:t>measures</a:t>
          </a:r>
          <a:r>
            <a:rPr lang="fr-CA" sz="1500" kern="1200" dirty="0"/>
            <a:t> the accumulation of </a:t>
          </a:r>
          <a:r>
            <a:rPr lang="fr-CA" sz="1500" kern="1200" dirty="0" err="1"/>
            <a:t>practical</a:t>
          </a:r>
          <a:r>
            <a:rPr lang="fr-CA" sz="1500" kern="1200" dirty="0"/>
            <a:t> management </a:t>
          </a:r>
          <a:r>
            <a:rPr lang="fr-CA" sz="1500" kern="1200" dirty="0" err="1"/>
            <a:t>work</a:t>
          </a:r>
          <a:r>
            <a:rPr lang="fr-CA" sz="1500" kern="1200" dirty="0"/>
            <a:t> </a:t>
          </a:r>
          <a:r>
            <a:rPr lang="fr-CA" sz="1500" kern="1200" dirty="0" err="1"/>
            <a:t>experience</a:t>
          </a:r>
          <a:r>
            <a:rPr lang="fr-CA" sz="1500" kern="1200" dirty="0"/>
            <a:t> </a:t>
          </a:r>
          <a:r>
            <a:rPr lang="fr-CA" sz="1500" kern="1200" dirty="0" err="1"/>
            <a:t>that</a:t>
          </a:r>
          <a:r>
            <a:rPr lang="fr-CA" sz="1500" kern="1200" dirty="0"/>
            <a:t> has made </a:t>
          </a:r>
          <a:r>
            <a:rPr lang="fr-CA" sz="1500" kern="1200" dirty="0" err="1"/>
            <a:t>it</a:t>
          </a:r>
          <a:r>
            <a:rPr lang="fr-CA" sz="1500" kern="1200" dirty="0"/>
            <a:t> possible to master the </a:t>
          </a:r>
          <a:r>
            <a:rPr lang="fr-CA" sz="1500" kern="1200" dirty="0" err="1"/>
            <a:t>requirements</a:t>
          </a:r>
          <a:r>
            <a:rPr lang="fr-CA" sz="1500" kern="1200" dirty="0"/>
            <a:t> of the position.  It </a:t>
          </a:r>
          <a:r>
            <a:rPr lang="fr-CA" sz="1500" kern="1200" dirty="0" err="1"/>
            <a:t>measures</a:t>
          </a:r>
          <a:r>
            <a:rPr lang="fr-CA" sz="1500" kern="1200" dirty="0"/>
            <a:t> the minimum duration.</a:t>
          </a:r>
          <a:endParaRPr lang="en-US" sz="1500" kern="1200" dirty="0"/>
        </a:p>
      </dsp:txBody>
      <dsp:txXfrm>
        <a:off x="671" y="1613981"/>
        <a:ext cx="2720039" cy="1958428"/>
      </dsp:txXfrm>
    </dsp:sp>
    <dsp:sp modelId="{07DF3013-4B19-834F-8102-BDCC9213846C}">
      <dsp:nvSpPr>
        <dsp:cNvPr id="0" name=""/>
        <dsp:cNvSpPr/>
      </dsp:nvSpPr>
      <dsp:spPr>
        <a:xfrm>
          <a:off x="671" y="308362"/>
          <a:ext cx="2720039" cy="1305618"/>
        </a:xfrm>
        <a:prstGeom prst="rect">
          <a:avLst/>
        </a:prstGeom>
        <a:noFill/>
        <a:ln w="12700" cap="rnd"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dsp:spPr>
      <dsp:style>
        <a:lnRef idx="1">
          <a:scrgbClr r="0" g="0" b="0"/>
        </a:lnRef>
        <a:fillRef idx="3">
          <a:scrgbClr r="0" g="0" b="0"/>
        </a:fillRef>
        <a:effectRef idx="3">
          <a:scrgbClr r="0" g="0" b="0"/>
        </a:effectRef>
        <a:fontRef idx="minor">
          <a:schemeClr val="lt1"/>
        </a:fontRef>
      </dsp:style>
      <dsp:txBody>
        <a:bodyPr spcFirstLastPara="0" vert="horz" wrap="square" lIns="268679" tIns="165100" rIns="26867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671" y="308362"/>
        <a:ext cx="2720039" cy="1305618"/>
      </dsp:txXfrm>
    </dsp:sp>
    <dsp:sp modelId="{9C589730-A612-D343-8F5B-2D18CBF21104}">
      <dsp:nvSpPr>
        <dsp:cNvPr id="0" name=""/>
        <dsp:cNvSpPr/>
      </dsp:nvSpPr>
      <dsp:spPr>
        <a:xfrm>
          <a:off x="2938314" y="308362"/>
          <a:ext cx="2720039" cy="3264047"/>
        </a:xfrm>
        <a:prstGeom prst="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w="12700" cap="rnd" cmpd="sng" algn="ctr">
          <a:solidFill>
            <a:schemeClr val="accent5">
              <a:hueOff val="1247628"/>
              <a:satOff val="-25244"/>
              <a:lumOff val="784"/>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268679" tIns="0" rIns="268679" bIns="330200" numCol="1" spcCol="1270" anchor="t" anchorCtr="0">
          <a:noAutofit/>
        </a:bodyPr>
        <a:lstStyle/>
        <a:p>
          <a:pPr marL="0" lvl="0" indent="0" algn="l" defTabSz="889000">
            <a:lnSpc>
              <a:spcPct val="90000"/>
            </a:lnSpc>
            <a:spcBef>
              <a:spcPct val="0"/>
            </a:spcBef>
            <a:spcAft>
              <a:spcPct val="35000"/>
            </a:spcAft>
            <a:buNone/>
          </a:pPr>
          <a:r>
            <a:rPr lang="fr-CA" sz="2000" kern="1200" dirty="0"/>
            <a:t>It </a:t>
          </a:r>
          <a:r>
            <a:rPr lang="fr-CA" sz="2000" kern="1200" dirty="0" err="1"/>
            <a:t>is</a:t>
          </a:r>
          <a:r>
            <a:rPr lang="fr-CA" sz="2000" kern="1200" dirty="0"/>
            <a:t> </a:t>
          </a:r>
          <a:r>
            <a:rPr lang="fr-CA" sz="2000" kern="1200" dirty="0" err="1"/>
            <a:t>broken</a:t>
          </a:r>
          <a:r>
            <a:rPr lang="fr-CA" sz="2000" kern="1200" dirty="0"/>
            <a:t> down </a:t>
          </a:r>
          <a:r>
            <a:rPr lang="fr-CA" sz="2000" kern="1200" dirty="0" err="1"/>
            <a:t>into</a:t>
          </a:r>
          <a:r>
            <a:rPr lang="fr-CA" sz="2000" kern="1200" dirty="0"/>
            <a:t> 6 </a:t>
          </a:r>
          <a:r>
            <a:rPr lang="fr-CA" sz="2000" kern="1200" dirty="0" err="1"/>
            <a:t>levels</a:t>
          </a:r>
          <a:r>
            <a:rPr lang="fr-CA" sz="2000" kern="1200" dirty="0"/>
            <a:t> of </a:t>
          </a:r>
          <a:r>
            <a:rPr lang="fr-CA" sz="2000" kern="1200" dirty="0" err="1"/>
            <a:t>measurement</a:t>
          </a:r>
          <a:r>
            <a:rPr lang="fr-CA" sz="2000" kern="1200" dirty="0"/>
            <a:t> </a:t>
          </a:r>
          <a:r>
            <a:rPr lang="fr-CA" sz="2000" kern="1200" dirty="0" err="1"/>
            <a:t>that</a:t>
          </a:r>
          <a:r>
            <a:rPr lang="fr-CA" sz="2000" kern="1200" dirty="0"/>
            <a:t> range </a:t>
          </a:r>
          <a:r>
            <a:rPr lang="fr-CA" sz="2000" kern="1200" dirty="0" err="1"/>
            <a:t>from</a:t>
          </a:r>
          <a:r>
            <a:rPr lang="fr-CA" sz="2000" kern="1200" dirty="0"/>
            <a:t> 3 </a:t>
          </a:r>
          <a:r>
            <a:rPr lang="fr-CA" sz="2000" kern="1200" dirty="0" err="1"/>
            <a:t>years</a:t>
          </a:r>
          <a:r>
            <a:rPr lang="fr-CA" sz="2000" kern="1200" dirty="0"/>
            <a:t> to 18 </a:t>
          </a:r>
          <a:r>
            <a:rPr lang="fr-CA" sz="2000" kern="1200" dirty="0" err="1"/>
            <a:t>years</a:t>
          </a:r>
          <a:r>
            <a:rPr lang="fr-CA" sz="2000" kern="1200" dirty="0"/>
            <a:t> </a:t>
          </a:r>
          <a:r>
            <a:rPr lang="fr-CA" sz="2000" kern="1200" dirty="0" err="1"/>
            <a:t>old</a:t>
          </a:r>
          <a:r>
            <a:rPr lang="fr-CA" sz="2000" kern="1200" dirty="0"/>
            <a:t>.</a:t>
          </a:r>
          <a:endParaRPr lang="en-US" sz="2000" kern="1200" dirty="0"/>
        </a:p>
      </dsp:txBody>
      <dsp:txXfrm>
        <a:off x="2938314" y="1613981"/>
        <a:ext cx="2720039" cy="1958428"/>
      </dsp:txXfrm>
    </dsp:sp>
    <dsp:sp modelId="{5B3EA7D7-A1F9-904E-9BFF-6978A828473B}">
      <dsp:nvSpPr>
        <dsp:cNvPr id="0" name=""/>
        <dsp:cNvSpPr/>
      </dsp:nvSpPr>
      <dsp:spPr>
        <a:xfrm>
          <a:off x="2938314" y="308362"/>
          <a:ext cx="2720039" cy="1305618"/>
        </a:xfrm>
        <a:prstGeom prst="rect">
          <a:avLst/>
        </a:prstGeom>
        <a:noFill/>
        <a:ln w="12700" cap="rnd"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dsp:spPr>
      <dsp:style>
        <a:lnRef idx="1">
          <a:scrgbClr r="0" g="0" b="0"/>
        </a:lnRef>
        <a:fillRef idx="3">
          <a:scrgbClr r="0" g="0" b="0"/>
        </a:fillRef>
        <a:effectRef idx="3">
          <a:scrgbClr r="0" g="0" b="0"/>
        </a:effectRef>
        <a:fontRef idx="minor">
          <a:schemeClr val="lt1"/>
        </a:fontRef>
      </dsp:style>
      <dsp:txBody>
        <a:bodyPr spcFirstLastPara="0" vert="horz" wrap="square" lIns="268679" tIns="165100" rIns="26867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938314" y="308362"/>
        <a:ext cx="2720039" cy="1305618"/>
      </dsp:txXfrm>
    </dsp:sp>
    <dsp:sp modelId="{C7CB4B42-00BC-4641-9D4B-F475CBC2C97B}">
      <dsp:nvSpPr>
        <dsp:cNvPr id="0" name=""/>
        <dsp:cNvSpPr/>
      </dsp:nvSpPr>
      <dsp:spPr>
        <a:xfrm>
          <a:off x="5875956" y="308362"/>
          <a:ext cx="2720039" cy="3264047"/>
        </a:xfrm>
        <a:prstGeom prst="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w="12700" cap="rnd" cmpd="sng" algn="ctr">
          <a:solidFill>
            <a:schemeClr val="accent5">
              <a:hueOff val="2495256"/>
              <a:satOff val="-50489"/>
              <a:lumOff val="1569"/>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268679" tIns="0" rIns="268679" bIns="330200" numCol="1" spcCol="1270" anchor="t" anchorCtr="0">
          <a:noAutofit/>
        </a:bodyPr>
        <a:lstStyle/>
        <a:p>
          <a:pPr marL="0" lvl="0" indent="0" algn="l" defTabSz="889000">
            <a:lnSpc>
              <a:spcPct val="90000"/>
            </a:lnSpc>
            <a:spcBef>
              <a:spcPct val="0"/>
            </a:spcBef>
            <a:spcAft>
              <a:spcPct val="35000"/>
            </a:spcAft>
            <a:buNone/>
          </a:pPr>
          <a:r>
            <a:rPr lang="fr-CA" sz="2000" kern="1200" dirty="0"/>
            <a:t>12.19% of the points in the system are </a:t>
          </a:r>
          <a:r>
            <a:rPr lang="fr-CA" sz="2000" kern="1200" dirty="0" err="1"/>
            <a:t>devoted</a:t>
          </a:r>
          <a:r>
            <a:rPr lang="fr-CA" sz="2000" kern="1200" dirty="0"/>
            <a:t> to </a:t>
          </a:r>
          <a:r>
            <a:rPr lang="fr-CA" sz="2000" kern="1200" dirty="0" err="1"/>
            <a:t>it</a:t>
          </a:r>
          <a:endParaRPr lang="en-US" sz="2000" kern="1200" dirty="0"/>
        </a:p>
      </dsp:txBody>
      <dsp:txXfrm>
        <a:off x="5875956" y="1613981"/>
        <a:ext cx="2720039" cy="1958428"/>
      </dsp:txXfrm>
    </dsp:sp>
    <dsp:sp modelId="{826AB0C9-F521-6842-BF55-35FE9D5C156F}">
      <dsp:nvSpPr>
        <dsp:cNvPr id="0" name=""/>
        <dsp:cNvSpPr/>
      </dsp:nvSpPr>
      <dsp:spPr>
        <a:xfrm>
          <a:off x="5875956" y="308362"/>
          <a:ext cx="2720039" cy="1305618"/>
        </a:xfrm>
        <a:prstGeom prst="rect">
          <a:avLst/>
        </a:prstGeom>
        <a:noFill/>
        <a:ln w="12700" cap="rnd"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dsp:spPr>
      <dsp:style>
        <a:lnRef idx="1">
          <a:scrgbClr r="0" g="0" b="0"/>
        </a:lnRef>
        <a:fillRef idx="3">
          <a:scrgbClr r="0" g="0" b="0"/>
        </a:fillRef>
        <a:effectRef idx="3">
          <a:scrgbClr r="0" g="0" b="0"/>
        </a:effectRef>
        <a:fontRef idx="minor">
          <a:schemeClr val="lt1"/>
        </a:fontRef>
      </dsp:style>
      <dsp:txBody>
        <a:bodyPr spcFirstLastPara="0" vert="horz" wrap="square" lIns="268679" tIns="165100" rIns="26867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875956" y="308362"/>
        <a:ext cx="2720039" cy="13056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BA2D9-8A61-9846-953E-C49FCB3A7764}">
      <dsp:nvSpPr>
        <dsp:cNvPr id="0" name=""/>
        <dsp:cNvSpPr/>
      </dsp:nvSpPr>
      <dsp:spPr>
        <a:xfrm>
          <a:off x="1066188" y="1099"/>
          <a:ext cx="6464291" cy="387857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SzPts val="1150"/>
            <a:buFont typeface="Arial" panose="020B0604020202020204" pitchFamily="34" charset="0"/>
            <a:buNone/>
          </a:pPr>
          <a:r>
            <a:rPr lang="fr-CA" sz="2800" u="none" kern="1200" noProof="0" dirty="0" err="1"/>
            <a:t>Three</a:t>
          </a:r>
          <a:r>
            <a:rPr lang="fr-CA" sz="2800" u="none" kern="1200" noProof="0" dirty="0"/>
            <a:t> </a:t>
          </a:r>
          <a:r>
            <a:rPr lang="fr-CA" sz="2800" u="none" kern="1200" noProof="0" dirty="0" err="1"/>
            <a:t>sub-factors</a:t>
          </a:r>
          <a:r>
            <a:rPr lang="fr-CA" sz="2800" u="none" kern="1200" noProof="0" dirty="0"/>
            <a:t> are </a:t>
          </a:r>
          <a:r>
            <a:rPr lang="fr-CA" sz="2800" u="none" kern="1200" noProof="0" dirty="0" err="1"/>
            <a:t>present</a:t>
          </a:r>
          <a:r>
            <a:rPr lang="fr-CA" sz="2800" u="none" kern="1200" noProof="0" dirty="0"/>
            <a:t> in </a:t>
          </a:r>
          <a:r>
            <a:rPr lang="fr-CA" sz="2800" u="none" kern="1200" noProof="0" dirty="0" err="1"/>
            <a:t>this</a:t>
          </a:r>
          <a:r>
            <a:rPr lang="fr-CA" sz="2800" u="none" kern="1200" noProof="0" dirty="0"/>
            <a:t> factor:
A) The nature of the management </a:t>
          </a:r>
          <a:r>
            <a:rPr lang="fr-CA" sz="2800" u="none" kern="1200" noProof="0" dirty="0" err="1"/>
            <a:t>exercised</a:t>
          </a:r>
          <a:r>
            <a:rPr lang="fr-CA" sz="2800" u="none" kern="1200" noProof="0" dirty="0"/>
            <a:t>;
B) The </a:t>
          </a:r>
          <a:r>
            <a:rPr lang="fr-CA" sz="2800" u="none" kern="1200" noProof="0" dirty="0" err="1"/>
            <a:t>number</a:t>
          </a:r>
          <a:r>
            <a:rPr lang="fr-CA" sz="2800" u="none" kern="1200" noProof="0" dirty="0"/>
            <a:t> of </a:t>
          </a:r>
          <a:r>
            <a:rPr lang="fr-CA" sz="2800" u="none" kern="1200" noProof="0" dirty="0" err="1"/>
            <a:t>employees</a:t>
          </a:r>
          <a:r>
            <a:rPr lang="fr-CA" sz="2800" u="none" kern="1200" noProof="0" dirty="0"/>
            <a:t> </a:t>
          </a:r>
          <a:r>
            <a:rPr lang="fr-CA" sz="2800" u="none" kern="1200" noProof="0" dirty="0" err="1"/>
            <a:t>led</a:t>
          </a:r>
          <a:r>
            <a:rPr lang="fr-CA" sz="2800" u="none" kern="1200" noProof="0" dirty="0"/>
            <a:t>;
C) Communications.
</a:t>
          </a:r>
          <a:r>
            <a:rPr lang="fr-CA" sz="2800" u="none" kern="1200" noProof="0" dirty="0" err="1"/>
            <a:t>Let's</a:t>
          </a:r>
          <a:r>
            <a:rPr lang="fr-CA" sz="2800" u="none" kern="1200" noProof="0" dirty="0"/>
            <a:t> </a:t>
          </a:r>
          <a:r>
            <a:rPr lang="fr-CA" sz="2800" u="none" kern="1200" noProof="0" dirty="0" err="1"/>
            <a:t>briefly</a:t>
          </a:r>
          <a:r>
            <a:rPr lang="fr-CA" sz="2800" u="none" kern="1200" noProof="0" dirty="0"/>
            <a:t> examine the content of </a:t>
          </a:r>
          <a:r>
            <a:rPr lang="fr-CA" sz="2800" u="none" kern="1200" noProof="0" dirty="0" err="1"/>
            <a:t>each</a:t>
          </a:r>
          <a:r>
            <a:rPr lang="fr-CA" sz="2800" u="none" kern="1200" noProof="0" dirty="0"/>
            <a:t> </a:t>
          </a:r>
          <a:r>
            <a:rPr lang="fr-CA" sz="2800" u="none" kern="1200" noProof="0" dirty="0" err="1"/>
            <a:t>sub</a:t>
          </a:r>
          <a:r>
            <a:rPr lang="fr-CA" sz="2800" u="none" kern="1200" noProof="0" dirty="0"/>
            <a:t>-factor</a:t>
          </a:r>
        </a:p>
      </dsp:txBody>
      <dsp:txXfrm>
        <a:off x="1066188" y="1099"/>
        <a:ext cx="6464291" cy="38785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A29C0-1BCB-834F-81AE-9439AC18AC8D}">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This </a:t>
          </a:r>
          <a:r>
            <a:rPr lang="fr-CA" sz="1800" kern="1200" dirty="0" err="1"/>
            <a:t>sub</a:t>
          </a:r>
          <a:r>
            <a:rPr lang="fr-CA" sz="1800" kern="1200" dirty="0"/>
            <a:t>-factor </a:t>
          </a:r>
          <a:r>
            <a:rPr lang="fr-CA" sz="1800" kern="1200" dirty="0" err="1"/>
            <a:t>measures</a:t>
          </a:r>
          <a:r>
            <a:rPr lang="fr-CA" sz="1800" kern="1200" dirty="0"/>
            <a:t> the </a:t>
          </a:r>
          <a:r>
            <a:rPr lang="fr-CA" sz="1800" kern="1200" dirty="0" err="1"/>
            <a:t>degree</a:t>
          </a:r>
          <a:r>
            <a:rPr lang="fr-CA" sz="1800" kern="1200" dirty="0"/>
            <a:t> of supervision of a position.</a:t>
          </a:r>
          <a:endParaRPr lang="en-US" sz="1800" kern="1200" dirty="0"/>
        </a:p>
      </dsp:txBody>
      <dsp:txXfrm>
        <a:off x="411752" y="1478"/>
        <a:ext cx="2045262" cy="1227157"/>
      </dsp:txXfrm>
    </dsp:sp>
    <dsp:sp modelId="{B6E8824D-3BC8-2F48-9F97-9C2F0E28F82E}">
      <dsp:nvSpPr>
        <dsp:cNvPr id="0" name=""/>
        <dsp:cNvSpPr/>
      </dsp:nvSpPr>
      <dsp:spPr>
        <a:xfrm>
          <a:off x="2661541" y="1478"/>
          <a:ext cx="2045262" cy="1227157"/>
        </a:xfrm>
        <a:prstGeom prst="rect">
          <a:avLst/>
        </a:prstGeom>
        <a:solidFill>
          <a:schemeClr val="accent2">
            <a:hueOff val="-798770"/>
            <a:satOff val="-2222"/>
            <a:lumOff val="19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It </a:t>
          </a:r>
          <a:r>
            <a:rPr lang="fr-CA" sz="1800" kern="1200" dirty="0" err="1"/>
            <a:t>refers</a:t>
          </a:r>
          <a:r>
            <a:rPr lang="fr-CA" sz="1800" kern="1200" dirty="0"/>
            <a:t> to the administrative </a:t>
          </a:r>
          <a:r>
            <a:rPr lang="fr-CA" sz="1800" kern="1200" dirty="0" err="1"/>
            <a:t>functions</a:t>
          </a:r>
          <a:r>
            <a:rPr lang="fr-CA" sz="1800" kern="1200" dirty="0"/>
            <a:t> of:</a:t>
          </a:r>
          <a:endParaRPr lang="en-US" sz="1800" kern="1200" dirty="0"/>
        </a:p>
      </dsp:txBody>
      <dsp:txXfrm>
        <a:off x="2661541" y="1478"/>
        <a:ext cx="2045262" cy="1227157"/>
      </dsp:txXfrm>
    </dsp:sp>
    <dsp:sp modelId="{DCAFA61E-0E85-F045-B3B4-4A98E4D7A262}">
      <dsp:nvSpPr>
        <dsp:cNvPr id="0" name=""/>
        <dsp:cNvSpPr/>
      </dsp:nvSpPr>
      <dsp:spPr>
        <a:xfrm>
          <a:off x="4911329" y="1478"/>
          <a:ext cx="2045262" cy="1227157"/>
        </a:xfrm>
        <a:prstGeom prst="rect">
          <a:avLst/>
        </a:prstGeom>
        <a:solidFill>
          <a:schemeClr val="accent2">
            <a:hueOff val="-1597541"/>
            <a:satOff val="-4444"/>
            <a:lumOff val="38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planning;</a:t>
          </a:r>
          <a:endParaRPr lang="en-US" sz="2000" kern="1200" dirty="0"/>
        </a:p>
      </dsp:txBody>
      <dsp:txXfrm>
        <a:off x="4911329" y="1478"/>
        <a:ext cx="2045262" cy="1227157"/>
      </dsp:txXfrm>
    </dsp:sp>
    <dsp:sp modelId="{B952BCAB-E332-8142-B4C5-B1757B3719B2}">
      <dsp:nvSpPr>
        <dsp:cNvPr id="0" name=""/>
        <dsp:cNvSpPr/>
      </dsp:nvSpPr>
      <dsp:spPr>
        <a:xfrm>
          <a:off x="7161117" y="1478"/>
          <a:ext cx="2045262" cy="1227157"/>
        </a:xfrm>
        <a:prstGeom prst="rect">
          <a:avLst/>
        </a:prstGeom>
        <a:solidFill>
          <a:schemeClr val="accent2">
            <a:hueOff val="-2396311"/>
            <a:satOff val="-6666"/>
            <a:lumOff val="58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organisation</a:t>
          </a:r>
          <a:r>
            <a:rPr lang="fr-CA" sz="1600" kern="1200" dirty="0"/>
            <a:t>;</a:t>
          </a:r>
          <a:endParaRPr lang="en-US" sz="1600" kern="1200" dirty="0"/>
        </a:p>
      </dsp:txBody>
      <dsp:txXfrm>
        <a:off x="7161117" y="1478"/>
        <a:ext cx="2045262" cy="1227157"/>
      </dsp:txXfrm>
    </dsp:sp>
    <dsp:sp modelId="{0DAAEFAB-1BAB-9242-AA3A-82C2147F5F4C}">
      <dsp:nvSpPr>
        <dsp:cNvPr id="0" name=""/>
        <dsp:cNvSpPr/>
      </dsp:nvSpPr>
      <dsp:spPr>
        <a:xfrm>
          <a:off x="411752" y="1433162"/>
          <a:ext cx="2045262" cy="1227157"/>
        </a:xfrm>
        <a:prstGeom prst="rect">
          <a:avLst/>
        </a:prstGeom>
        <a:solidFill>
          <a:schemeClr val="accent2">
            <a:hueOff val="-3195081"/>
            <a:satOff val="-8888"/>
            <a:lumOff val="77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direction</a:t>
          </a:r>
          <a:r>
            <a:rPr lang="fr-CA" sz="1600" kern="1200" dirty="0"/>
            <a:t>;</a:t>
          </a:r>
          <a:endParaRPr lang="en-US" sz="1600" kern="1200" dirty="0"/>
        </a:p>
      </dsp:txBody>
      <dsp:txXfrm>
        <a:off x="411752" y="1433162"/>
        <a:ext cx="2045262" cy="1227157"/>
      </dsp:txXfrm>
    </dsp:sp>
    <dsp:sp modelId="{DBB38114-EF9D-0543-89EA-2BF652CB8F04}">
      <dsp:nvSpPr>
        <dsp:cNvPr id="0" name=""/>
        <dsp:cNvSpPr/>
      </dsp:nvSpPr>
      <dsp:spPr>
        <a:xfrm>
          <a:off x="2661541" y="1433162"/>
          <a:ext cx="2045262" cy="1227157"/>
        </a:xfrm>
        <a:prstGeom prst="rect">
          <a:avLst/>
        </a:prstGeom>
        <a:solidFill>
          <a:schemeClr val="accent2">
            <a:hueOff val="-3993852"/>
            <a:satOff val="-11111"/>
            <a:lumOff val="96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coordination;</a:t>
          </a:r>
          <a:endParaRPr lang="en-US" sz="2000" kern="1200" dirty="0"/>
        </a:p>
      </dsp:txBody>
      <dsp:txXfrm>
        <a:off x="2661541" y="1433162"/>
        <a:ext cx="2045262" cy="1227157"/>
      </dsp:txXfrm>
    </dsp:sp>
    <dsp:sp modelId="{9CCD5052-B96F-4741-92C3-8748D1579739}">
      <dsp:nvSpPr>
        <dsp:cNvPr id="0" name=""/>
        <dsp:cNvSpPr/>
      </dsp:nvSpPr>
      <dsp:spPr>
        <a:xfrm>
          <a:off x="4911329" y="1433162"/>
          <a:ext cx="2045262" cy="1227157"/>
        </a:xfrm>
        <a:prstGeom prst="rect">
          <a:avLst/>
        </a:prstGeom>
        <a:solidFill>
          <a:schemeClr val="accent2">
            <a:hueOff val="-4792622"/>
            <a:satOff val="-13333"/>
            <a:lumOff val="1163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dirty="0"/>
            <a:t>control. </a:t>
          </a:r>
          <a:endParaRPr lang="en-US" sz="2000" kern="1200" dirty="0"/>
        </a:p>
      </dsp:txBody>
      <dsp:txXfrm>
        <a:off x="4911329" y="1433162"/>
        <a:ext cx="2045262" cy="1227157"/>
      </dsp:txXfrm>
    </dsp:sp>
    <dsp:sp modelId="{E5148E1E-2B64-8242-BAC4-6B69E11B6F94}">
      <dsp:nvSpPr>
        <dsp:cNvPr id="0" name=""/>
        <dsp:cNvSpPr/>
      </dsp:nvSpPr>
      <dsp:spPr>
        <a:xfrm>
          <a:off x="7161117" y="1433162"/>
          <a:ext cx="2045262" cy="1227157"/>
        </a:xfrm>
        <a:prstGeom prst="rect">
          <a:avLst/>
        </a:prstGeom>
        <a:solidFill>
          <a:schemeClr val="accent2">
            <a:hueOff val="-5591392"/>
            <a:satOff val="-15555"/>
            <a:lumOff val="135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There are </a:t>
          </a:r>
          <a:r>
            <a:rPr lang="fr-CA" sz="1600" kern="1200" dirty="0" err="1"/>
            <a:t>two</a:t>
          </a:r>
          <a:r>
            <a:rPr lang="fr-CA" sz="1600" kern="1200" dirty="0"/>
            <a:t> types of </a:t>
          </a:r>
          <a:r>
            <a:rPr lang="fr-CA" sz="1600" kern="1200" dirty="0" err="1"/>
            <a:t>authority</a:t>
          </a:r>
          <a:r>
            <a:rPr lang="fr-CA" sz="1600" kern="1200" dirty="0"/>
            <a:t>: </a:t>
          </a:r>
          <a:r>
            <a:rPr lang="fr-CA" sz="1600" kern="1200" dirty="0" err="1"/>
            <a:t>hierarchical</a:t>
          </a:r>
          <a:r>
            <a:rPr lang="fr-CA" sz="1600" kern="1200" dirty="0"/>
            <a:t> </a:t>
          </a:r>
          <a:r>
            <a:rPr lang="fr-CA" sz="1600" kern="1200" dirty="0" err="1"/>
            <a:t>authority</a:t>
          </a:r>
          <a:r>
            <a:rPr lang="fr-CA" sz="1600" kern="1200" dirty="0"/>
            <a:t> or </a:t>
          </a:r>
          <a:r>
            <a:rPr lang="fr-CA" sz="1600" kern="1200" dirty="0" err="1"/>
            <a:t>functional</a:t>
          </a:r>
          <a:r>
            <a:rPr lang="fr-CA" sz="1600" kern="1200" dirty="0"/>
            <a:t> </a:t>
          </a:r>
          <a:r>
            <a:rPr lang="fr-CA" sz="1600" kern="1200" dirty="0" err="1"/>
            <a:t>authority</a:t>
          </a:r>
          <a:r>
            <a:rPr lang="fr-CA" sz="1600" kern="1200" dirty="0"/>
            <a:t>.</a:t>
          </a:r>
          <a:endParaRPr lang="en-US" sz="1600" kern="1200" dirty="0"/>
        </a:p>
      </dsp:txBody>
      <dsp:txXfrm>
        <a:off x="7161117" y="1433162"/>
        <a:ext cx="2045262" cy="1227157"/>
      </dsp:txXfrm>
    </dsp:sp>
    <dsp:sp modelId="{AE9742D6-172A-5E41-B9A8-E4254E46A88D}">
      <dsp:nvSpPr>
        <dsp:cNvPr id="0" name=""/>
        <dsp:cNvSpPr/>
      </dsp:nvSpPr>
      <dsp:spPr>
        <a:xfrm>
          <a:off x="2661541" y="2864845"/>
          <a:ext cx="2045262" cy="1227157"/>
        </a:xfrm>
        <a:prstGeom prst="rect">
          <a:avLst/>
        </a:prstGeom>
        <a:solidFill>
          <a:schemeClr val="accent2">
            <a:hueOff val="-6390163"/>
            <a:satOff val="-17777"/>
            <a:lumOff val="1551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This </a:t>
          </a:r>
          <a:r>
            <a:rPr lang="fr-CA" sz="1600" kern="1200" dirty="0" err="1"/>
            <a:t>sub</a:t>
          </a:r>
          <a:r>
            <a:rPr lang="fr-CA" sz="1600" kern="1200" dirty="0"/>
            <a:t>-factor </a:t>
          </a:r>
          <a:r>
            <a:rPr lang="fr-CA" sz="1600" kern="1200" dirty="0" err="1"/>
            <a:t>is</a:t>
          </a:r>
          <a:r>
            <a:rPr lang="fr-CA" sz="1600" kern="1200" dirty="0"/>
            <a:t> </a:t>
          </a:r>
          <a:r>
            <a:rPr lang="fr-CA" sz="1600" kern="1200" dirty="0" err="1"/>
            <a:t>broken</a:t>
          </a:r>
          <a:r>
            <a:rPr lang="fr-CA" sz="1600" kern="1200" dirty="0"/>
            <a:t> down </a:t>
          </a:r>
          <a:r>
            <a:rPr lang="fr-CA" sz="1600" kern="1200" dirty="0" err="1"/>
            <a:t>into</a:t>
          </a:r>
          <a:r>
            <a:rPr lang="fr-CA" sz="1600" kern="1200" dirty="0"/>
            <a:t> 5 </a:t>
          </a:r>
          <a:r>
            <a:rPr lang="fr-CA" sz="1600" kern="1200" dirty="0" err="1"/>
            <a:t>levels</a:t>
          </a:r>
          <a:r>
            <a:rPr lang="fr-CA" sz="1600" kern="1200" dirty="0"/>
            <a:t> of </a:t>
          </a:r>
          <a:r>
            <a:rPr lang="fr-CA" sz="1600" kern="1200" dirty="0" err="1"/>
            <a:t>measurement</a:t>
          </a:r>
          <a:endParaRPr lang="en-US" sz="1600" kern="1200" dirty="0"/>
        </a:p>
      </dsp:txBody>
      <dsp:txXfrm>
        <a:off x="2661541" y="2864845"/>
        <a:ext cx="2045262" cy="1227157"/>
      </dsp:txXfrm>
    </dsp:sp>
    <dsp:sp modelId="{54273417-E864-8247-B276-D51B661808D7}">
      <dsp:nvSpPr>
        <dsp:cNvPr id="0" name=""/>
        <dsp:cNvSpPr/>
      </dsp:nvSpPr>
      <dsp:spPr>
        <a:xfrm>
          <a:off x="4911329" y="2864845"/>
          <a:ext cx="2045262" cy="1227157"/>
        </a:xfrm>
        <a:prstGeom prst="rect">
          <a:avLst/>
        </a:prstGeom>
        <a:solidFill>
          <a:schemeClr val="accent2">
            <a:hueOff val="-7188933"/>
            <a:satOff val="-19999"/>
            <a:lumOff val="1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12.19% of the points in the system are </a:t>
          </a:r>
          <a:r>
            <a:rPr lang="fr-CA" sz="1600" kern="1200" dirty="0" err="1"/>
            <a:t>devoted</a:t>
          </a:r>
          <a:r>
            <a:rPr lang="fr-CA" sz="1600" kern="1200" dirty="0"/>
            <a:t> to </a:t>
          </a:r>
          <a:r>
            <a:rPr lang="fr-CA" sz="1600" kern="1200" dirty="0" err="1"/>
            <a:t>it</a:t>
          </a:r>
          <a:endParaRPr lang="en-US" sz="1600" kern="1200" dirty="0"/>
        </a:p>
      </dsp:txBody>
      <dsp:txXfrm>
        <a:off x="4911329" y="2864845"/>
        <a:ext cx="2045262" cy="1227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512BD-9CC9-413D-86DA-7A0659BB1894}">
      <dsp:nvSpPr>
        <dsp:cNvPr id="0" name=""/>
        <dsp:cNvSpPr/>
      </dsp:nvSpPr>
      <dsp:spPr>
        <a:xfrm>
          <a:off x="0" y="4496"/>
          <a:ext cx="6628804" cy="1014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80D8D-5AFE-4A9C-A9FF-6F2CD716B1D5}">
      <dsp:nvSpPr>
        <dsp:cNvPr id="0" name=""/>
        <dsp:cNvSpPr/>
      </dsp:nvSpPr>
      <dsp:spPr>
        <a:xfrm>
          <a:off x="306955" y="232810"/>
          <a:ext cx="558646" cy="558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FB6F90-491D-4369-B2EC-6FC375D4006A}">
      <dsp:nvSpPr>
        <dsp:cNvPr id="0" name=""/>
        <dsp:cNvSpPr/>
      </dsp:nvSpPr>
      <dsp:spPr>
        <a:xfrm>
          <a:off x="1172558" y="4496"/>
          <a:ext cx="5438188" cy="10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48" tIns="110748" rIns="110748" bIns="110748" numCol="1" spcCol="1270" anchor="ctr" anchorCtr="0">
          <a:noAutofit/>
        </a:bodyPr>
        <a:lstStyle/>
        <a:p>
          <a:pPr marL="0" lvl="0" indent="0" algn="l" defTabSz="711200">
            <a:lnSpc>
              <a:spcPct val="90000"/>
            </a:lnSpc>
            <a:spcBef>
              <a:spcPct val="0"/>
            </a:spcBef>
            <a:spcAft>
              <a:spcPct val="35000"/>
            </a:spcAft>
            <a:buNone/>
          </a:pPr>
          <a:r>
            <a:rPr lang="fr-CA" sz="1600" kern="1200" dirty="0"/>
            <a:t>This </a:t>
          </a:r>
          <a:r>
            <a:rPr lang="fr-CA" sz="1600" kern="1200" dirty="0" err="1"/>
            <a:t>sub</a:t>
          </a:r>
          <a:r>
            <a:rPr lang="fr-CA" sz="1600" kern="1200" dirty="0"/>
            <a:t>-factor </a:t>
          </a:r>
          <a:r>
            <a:rPr lang="fr-CA" sz="1600" kern="1200" dirty="0" err="1"/>
            <a:t>measures</a:t>
          </a:r>
          <a:r>
            <a:rPr lang="fr-CA" sz="1600" kern="1200" dirty="0"/>
            <a:t> the </a:t>
          </a:r>
          <a:r>
            <a:rPr lang="fr-CA" sz="1600" kern="1200" dirty="0" err="1"/>
            <a:t>difficulty</a:t>
          </a:r>
          <a:r>
            <a:rPr lang="fr-CA" sz="1600" kern="1200" dirty="0"/>
            <a:t> of routine communication in the performance of the </a:t>
          </a:r>
          <a:r>
            <a:rPr lang="fr-CA" sz="1600" kern="1200" dirty="0" err="1"/>
            <a:t>duties</a:t>
          </a:r>
          <a:r>
            <a:rPr lang="fr-CA" sz="1600" kern="1200" dirty="0"/>
            <a:t> of the position.  For </a:t>
          </a:r>
          <a:r>
            <a:rPr lang="fr-CA" sz="1600" kern="1200" dirty="0" err="1"/>
            <a:t>example</a:t>
          </a:r>
          <a:r>
            <a:rPr lang="fr-CA" sz="1600" kern="1200" dirty="0"/>
            <a:t>, </a:t>
          </a:r>
          <a:r>
            <a:rPr lang="fr-CA" sz="1600" kern="1200" dirty="0" err="1"/>
            <a:t>we</a:t>
          </a:r>
          <a:r>
            <a:rPr lang="fr-CA" sz="1600" kern="1200" dirty="0"/>
            <a:t> </a:t>
          </a:r>
          <a:r>
            <a:rPr lang="fr-CA" sz="1600" kern="1200" dirty="0" err="1"/>
            <a:t>will</a:t>
          </a:r>
          <a:r>
            <a:rPr lang="fr-CA" sz="1600" kern="1200" dirty="0"/>
            <a:t> </a:t>
          </a:r>
          <a:r>
            <a:rPr lang="fr-CA" sz="1600" kern="1200" dirty="0" err="1"/>
            <a:t>consider</a:t>
          </a:r>
          <a:r>
            <a:rPr lang="fr-CA" sz="1600" kern="1200" dirty="0"/>
            <a:t> </a:t>
          </a:r>
          <a:r>
            <a:rPr lang="fr-CA" sz="1600" kern="1200" dirty="0" err="1"/>
            <a:t>confronting</a:t>
          </a:r>
          <a:r>
            <a:rPr lang="fr-CA" sz="1600" kern="1200" dirty="0"/>
            <a:t>, </a:t>
          </a:r>
          <a:r>
            <a:rPr lang="fr-CA" sz="1600" kern="1200" dirty="0" err="1"/>
            <a:t>conflictual</a:t>
          </a:r>
          <a:r>
            <a:rPr lang="fr-CA" sz="1600" kern="1200" dirty="0"/>
            <a:t>, </a:t>
          </a:r>
          <a:r>
            <a:rPr lang="fr-CA" sz="1600" kern="1200" dirty="0" err="1"/>
            <a:t>problematic</a:t>
          </a:r>
          <a:r>
            <a:rPr lang="fr-CA" sz="1600" kern="1200" dirty="0"/>
            <a:t> </a:t>
          </a:r>
          <a:r>
            <a:rPr lang="fr-CA" sz="1600" kern="1200" dirty="0" err="1"/>
            <a:t>interrelationships</a:t>
          </a:r>
          <a:r>
            <a:rPr lang="fr-CA" sz="1600" kern="1200" dirty="0"/>
            <a:t>, etc.</a:t>
          </a:r>
          <a:endParaRPr lang="en-US" sz="1600" kern="1200" dirty="0"/>
        </a:p>
      </dsp:txBody>
      <dsp:txXfrm>
        <a:off x="1172558" y="4496"/>
        <a:ext cx="5438188" cy="1046439"/>
      </dsp:txXfrm>
    </dsp:sp>
    <dsp:sp modelId="{7457DC5A-BA21-442C-BD78-A0CC8A67DF95}">
      <dsp:nvSpPr>
        <dsp:cNvPr id="0" name=""/>
        <dsp:cNvSpPr/>
      </dsp:nvSpPr>
      <dsp:spPr>
        <a:xfrm>
          <a:off x="0" y="1312545"/>
          <a:ext cx="6628804" cy="1014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215F4-231A-4349-8850-0DD1B22B4AE5}">
      <dsp:nvSpPr>
        <dsp:cNvPr id="0" name=""/>
        <dsp:cNvSpPr/>
      </dsp:nvSpPr>
      <dsp:spPr>
        <a:xfrm>
          <a:off x="306955" y="1540859"/>
          <a:ext cx="558646" cy="558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455C22-F451-40CA-80CE-07F259E38C4B}">
      <dsp:nvSpPr>
        <dsp:cNvPr id="0" name=""/>
        <dsp:cNvSpPr/>
      </dsp:nvSpPr>
      <dsp:spPr>
        <a:xfrm>
          <a:off x="1172558" y="1312545"/>
          <a:ext cx="5438188" cy="10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48" tIns="110748" rIns="110748" bIns="110748" numCol="1" spcCol="1270" anchor="ctr" anchorCtr="0">
          <a:noAutofit/>
        </a:bodyPr>
        <a:lstStyle/>
        <a:p>
          <a:pPr marL="0" lvl="0" indent="0" algn="l" defTabSz="889000">
            <a:lnSpc>
              <a:spcPct val="90000"/>
            </a:lnSpc>
            <a:spcBef>
              <a:spcPct val="0"/>
            </a:spcBef>
            <a:spcAft>
              <a:spcPct val="35000"/>
            </a:spcAft>
            <a:buNone/>
          </a:pPr>
          <a:r>
            <a:rPr lang="fr-CA" sz="2000" kern="1200" dirty="0"/>
            <a:t>It </a:t>
          </a:r>
          <a:r>
            <a:rPr lang="fr-CA" sz="2000" kern="1200" dirty="0" err="1"/>
            <a:t>does</a:t>
          </a:r>
          <a:r>
            <a:rPr lang="fr-CA" sz="2000" kern="1200" dirty="0"/>
            <a:t> not </a:t>
          </a:r>
          <a:r>
            <a:rPr lang="fr-CA" sz="2000" kern="1200" dirty="0" err="1"/>
            <a:t>analyze</a:t>
          </a:r>
          <a:r>
            <a:rPr lang="fr-CA" sz="2000" kern="1200" dirty="0"/>
            <a:t> the nature of communications, </a:t>
          </a:r>
          <a:r>
            <a:rPr lang="fr-CA" sz="2000" kern="1200" dirty="0" err="1"/>
            <a:t>which</a:t>
          </a:r>
          <a:r>
            <a:rPr lang="fr-CA" sz="2000" kern="1200" dirty="0"/>
            <a:t> </a:t>
          </a:r>
          <a:r>
            <a:rPr lang="fr-CA" sz="2000" kern="1200" dirty="0" err="1"/>
            <a:t>is</a:t>
          </a:r>
          <a:r>
            <a:rPr lang="fr-CA" sz="2000" kern="1200" dirty="0"/>
            <a:t> </a:t>
          </a:r>
          <a:r>
            <a:rPr lang="fr-CA" sz="2000" kern="1200" dirty="0" err="1"/>
            <a:t>present</a:t>
          </a:r>
          <a:r>
            <a:rPr lang="fr-CA" sz="2000" kern="1200" dirty="0"/>
            <a:t> in the </a:t>
          </a:r>
          <a:r>
            <a:rPr lang="fr-CA" sz="2000" kern="1200" dirty="0" err="1"/>
            <a:t>Complexity</a:t>
          </a:r>
          <a:r>
            <a:rPr lang="fr-CA" sz="2000" kern="1200" dirty="0"/>
            <a:t> of </a:t>
          </a:r>
          <a:r>
            <a:rPr lang="fr-CA" sz="2000" kern="1200" dirty="0" err="1"/>
            <a:t>Decision</a:t>
          </a:r>
          <a:r>
            <a:rPr lang="fr-CA" sz="2000" kern="1200" dirty="0"/>
            <a:t> </a:t>
          </a:r>
          <a:r>
            <a:rPr lang="fr-CA" sz="2000" kern="1200" dirty="0" err="1"/>
            <a:t>Making</a:t>
          </a:r>
          <a:r>
            <a:rPr lang="fr-CA" sz="2000" kern="1200" dirty="0"/>
            <a:t> </a:t>
          </a:r>
          <a:r>
            <a:rPr lang="fr-CA" sz="2000" kern="1200" dirty="0" err="1"/>
            <a:t>sub</a:t>
          </a:r>
          <a:r>
            <a:rPr lang="fr-CA" sz="2000" kern="1200" dirty="0"/>
            <a:t>-factor.</a:t>
          </a:r>
          <a:endParaRPr lang="en-US" sz="2000" kern="1200" dirty="0"/>
        </a:p>
      </dsp:txBody>
      <dsp:txXfrm>
        <a:off x="1172558" y="1312545"/>
        <a:ext cx="5438188" cy="1046439"/>
      </dsp:txXfrm>
    </dsp:sp>
    <dsp:sp modelId="{244D2E3E-8198-4204-8C60-EE062486D9F2}">
      <dsp:nvSpPr>
        <dsp:cNvPr id="0" name=""/>
        <dsp:cNvSpPr/>
      </dsp:nvSpPr>
      <dsp:spPr>
        <a:xfrm>
          <a:off x="0" y="2620595"/>
          <a:ext cx="6628804" cy="1014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745BB-B7A8-4718-9459-F8E5B54BE9DD}">
      <dsp:nvSpPr>
        <dsp:cNvPr id="0" name=""/>
        <dsp:cNvSpPr/>
      </dsp:nvSpPr>
      <dsp:spPr>
        <a:xfrm>
          <a:off x="306955" y="2848909"/>
          <a:ext cx="558646" cy="558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F3059A-A8F4-41D9-939A-A6D1740AB634}">
      <dsp:nvSpPr>
        <dsp:cNvPr id="0" name=""/>
        <dsp:cNvSpPr/>
      </dsp:nvSpPr>
      <dsp:spPr>
        <a:xfrm>
          <a:off x="1172558" y="2620595"/>
          <a:ext cx="5438188" cy="10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48" tIns="110748" rIns="110748" bIns="110748" numCol="1" spcCol="1270" anchor="ctr" anchorCtr="0">
          <a:noAutofit/>
        </a:bodyPr>
        <a:lstStyle/>
        <a:p>
          <a:pPr marL="0" lvl="0" indent="0" algn="l" defTabSz="889000">
            <a:lnSpc>
              <a:spcPct val="90000"/>
            </a:lnSpc>
            <a:spcBef>
              <a:spcPct val="0"/>
            </a:spcBef>
            <a:spcAft>
              <a:spcPct val="35000"/>
            </a:spcAft>
            <a:buNone/>
          </a:pPr>
          <a:r>
            <a:rPr lang="fr-CA" sz="2000" kern="1200" dirty="0"/>
            <a:t>This </a:t>
          </a:r>
          <a:r>
            <a:rPr lang="fr-CA" sz="2000" kern="1200" dirty="0" err="1"/>
            <a:t>sub</a:t>
          </a:r>
          <a:r>
            <a:rPr lang="fr-CA" sz="2000" kern="1200" dirty="0"/>
            <a:t>-factor </a:t>
          </a:r>
          <a:r>
            <a:rPr lang="fr-CA" sz="2000" kern="1200" dirty="0" err="1"/>
            <a:t>is</a:t>
          </a:r>
          <a:r>
            <a:rPr lang="fr-CA" sz="2000" kern="1200" dirty="0"/>
            <a:t> </a:t>
          </a:r>
          <a:r>
            <a:rPr lang="fr-CA" sz="2000" kern="1200" dirty="0" err="1"/>
            <a:t>broken</a:t>
          </a:r>
          <a:r>
            <a:rPr lang="fr-CA" sz="2000" kern="1200" dirty="0"/>
            <a:t> down </a:t>
          </a:r>
          <a:r>
            <a:rPr lang="fr-CA" sz="2000" kern="1200" dirty="0" err="1"/>
            <a:t>into</a:t>
          </a:r>
          <a:r>
            <a:rPr lang="fr-CA" sz="2000" kern="1200" dirty="0"/>
            <a:t> 6 </a:t>
          </a:r>
          <a:r>
            <a:rPr lang="fr-CA" sz="2000" kern="1200" dirty="0" err="1"/>
            <a:t>levels</a:t>
          </a:r>
          <a:r>
            <a:rPr lang="fr-CA" sz="2000" kern="1200" dirty="0"/>
            <a:t> of </a:t>
          </a:r>
          <a:r>
            <a:rPr lang="fr-CA" sz="2000" kern="1200" dirty="0" err="1"/>
            <a:t>measurement</a:t>
          </a:r>
          <a:endParaRPr lang="en-US" sz="2000" kern="1200" dirty="0"/>
        </a:p>
      </dsp:txBody>
      <dsp:txXfrm>
        <a:off x="1172558" y="2620595"/>
        <a:ext cx="5438188" cy="1046439"/>
      </dsp:txXfrm>
    </dsp:sp>
    <dsp:sp modelId="{0E7F56A4-358C-418B-9D65-78E0A435FC09}">
      <dsp:nvSpPr>
        <dsp:cNvPr id="0" name=""/>
        <dsp:cNvSpPr/>
      </dsp:nvSpPr>
      <dsp:spPr>
        <a:xfrm>
          <a:off x="0" y="3928645"/>
          <a:ext cx="6628804" cy="1014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D6706-CA0B-4D2D-B771-DDAC636D1091}">
      <dsp:nvSpPr>
        <dsp:cNvPr id="0" name=""/>
        <dsp:cNvSpPr/>
      </dsp:nvSpPr>
      <dsp:spPr>
        <a:xfrm>
          <a:off x="306955" y="4156959"/>
          <a:ext cx="558646" cy="5581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542D19-9AEC-447D-8C74-9E55D74B8997}">
      <dsp:nvSpPr>
        <dsp:cNvPr id="0" name=""/>
        <dsp:cNvSpPr/>
      </dsp:nvSpPr>
      <dsp:spPr>
        <a:xfrm>
          <a:off x="1172558" y="3928645"/>
          <a:ext cx="5438188" cy="10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48" tIns="110748" rIns="110748" bIns="110748" numCol="1" spcCol="1270" anchor="ctr" anchorCtr="0">
          <a:noAutofit/>
        </a:bodyPr>
        <a:lstStyle/>
        <a:p>
          <a:pPr marL="0" lvl="0" indent="0" algn="l" defTabSz="889000">
            <a:lnSpc>
              <a:spcPct val="90000"/>
            </a:lnSpc>
            <a:spcBef>
              <a:spcPct val="0"/>
            </a:spcBef>
            <a:spcAft>
              <a:spcPct val="35000"/>
            </a:spcAft>
            <a:buNone/>
          </a:pPr>
          <a:r>
            <a:rPr lang="fr-CA" sz="2000" kern="1200" dirty="0"/>
            <a:t>6.65% of the points in the system are </a:t>
          </a:r>
          <a:r>
            <a:rPr lang="fr-CA" sz="2000" kern="1200" dirty="0" err="1"/>
            <a:t>devoted</a:t>
          </a:r>
          <a:r>
            <a:rPr lang="fr-CA" sz="2000" kern="1200" dirty="0"/>
            <a:t> to </a:t>
          </a:r>
          <a:r>
            <a:rPr lang="fr-CA" sz="2000" kern="1200" dirty="0" err="1"/>
            <a:t>it</a:t>
          </a:r>
          <a:endParaRPr lang="en-US" sz="2000" kern="1200" dirty="0"/>
        </a:p>
      </dsp:txBody>
      <dsp:txXfrm>
        <a:off x="1172558" y="3928645"/>
        <a:ext cx="5438188" cy="1046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FF4F3-F362-144D-A0A0-D4C4BF1681C6}">
      <dsp:nvSpPr>
        <dsp:cNvPr id="0" name=""/>
        <dsp:cNvSpPr/>
      </dsp:nvSpPr>
      <dsp:spPr>
        <a:xfrm>
          <a:off x="0" y="286950"/>
          <a:ext cx="6628804" cy="678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b="1" kern="1200" dirty="0"/>
            <a:t>Job </a:t>
          </a:r>
          <a:r>
            <a:rPr lang="fr-CA" sz="2900" b="1" kern="1200" dirty="0" err="1"/>
            <a:t>Evaluation</a:t>
          </a:r>
          <a:r>
            <a:rPr lang="fr-CA" sz="2900" b="1" kern="1200" dirty="0"/>
            <a:t> </a:t>
          </a:r>
          <a:endParaRPr lang="en-US" sz="2900" kern="1200" dirty="0"/>
        </a:p>
      </dsp:txBody>
      <dsp:txXfrm>
        <a:off x="33127" y="320077"/>
        <a:ext cx="6562550" cy="612346"/>
      </dsp:txXfrm>
    </dsp:sp>
    <dsp:sp modelId="{F6F084C2-806A-8341-990B-5A43FC4B2DC4}">
      <dsp:nvSpPr>
        <dsp:cNvPr id="0" name=""/>
        <dsp:cNvSpPr/>
      </dsp:nvSpPr>
      <dsp:spPr>
        <a:xfrm>
          <a:off x="0" y="1049070"/>
          <a:ext cx="6628804" cy="678600"/>
        </a:xfrm>
        <a:prstGeom prst="roundRect">
          <a:avLst/>
        </a:prstGeom>
        <a:gradFill rotWithShape="0">
          <a:gsLst>
            <a:gs pos="0">
              <a:schemeClr val="accent2">
                <a:hueOff val="-2396311"/>
                <a:satOff val="-6666"/>
                <a:lumOff val="5817"/>
                <a:alphaOff val="0"/>
                <a:tint val="96000"/>
                <a:lumMod val="100000"/>
              </a:schemeClr>
            </a:gs>
            <a:gs pos="78000">
              <a:schemeClr val="accent2">
                <a:hueOff val="-2396311"/>
                <a:satOff val="-6666"/>
                <a:lumOff val="58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b="1" kern="1200" dirty="0"/>
            <a:t>The components of job </a:t>
          </a:r>
          <a:r>
            <a:rPr lang="fr-CA" sz="2900" b="1" kern="1200" dirty="0" err="1"/>
            <a:t>evaluation</a:t>
          </a:r>
          <a:endParaRPr lang="en-US" sz="2900" kern="1200" dirty="0"/>
        </a:p>
      </dsp:txBody>
      <dsp:txXfrm>
        <a:off x="33127" y="1082197"/>
        <a:ext cx="6562550" cy="612346"/>
      </dsp:txXfrm>
    </dsp:sp>
    <dsp:sp modelId="{149CE9EC-937A-1B4B-9C60-D657CE972485}">
      <dsp:nvSpPr>
        <dsp:cNvPr id="0" name=""/>
        <dsp:cNvSpPr/>
      </dsp:nvSpPr>
      <dsp:spPr>
        <a:xfrm>
          <a:off x="0" y="1811190"/>
          <a:ext cx="6628804" cy="678600"/>
        </a:xfrm>
        <a:prstGeom prst="roundRect">
          <a:avLst/>
        </a:prstGeom>
        <a:gradFill rotWithShape="0">
          <a:gsLst>
            <a:gs pos="0">
              <a:schemeClr val="accent2">
                <a:hueOff val="-4792622"/>
                <a:satOff val="-13333"/>
                <a:lumOff val="11634"/>
                <a:alphaOff val="0"/>
                <a:tint val="96000"/>
                <a:lumMod val="100000"/>
              </a:schemeClr>
            </a:gs>
            <a:gs pos="78000">
              <a:schemeClr val="accent2">
                <a:hueOff val="-4792622"/>
                <a:satOff val="-13333"/>
                <a:lumOff val="116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b="1" kern="1200" dirty="0"/>
            <a:t>Important </a:t>
          </a:r>
          <a:r>
            <a:rPr lang="fr-CA" sz="2900" b="1" kern="1200" dirty="0" err="1"/>
            <a:t>features</a:t>
          </a:r>
          <a:r>
            <a:rPr lang="fr-CA" sz="2900" b="1" kern="1200" dirty="0"/>
            <a:t> of job </a:t>
          </a:r>
          <a:r>
            <a:rPr lang="fr-CA" sz="2900" b="1" kern="1200" dirty="0" err="1"/>
            <a:t>evaluation</a:t>
          </a:r>
          <a:endParaRPr lang="en-US" sz="2900" kern="1200" dirty="0"/>
        </a:p>
      </dsp:txBody>
      <dsp:txXfrm>
        <a:off x="33127" y="1844317"/>
        <a:ext cx="6562550" cy="612346"/>
      </dsp:txXfrm>
    </dsp:sp>
    <dsp:sp modelId="{765AB670-2211-0947-B805-4DCF466A3AC9}">
      <dsp:nvSpPr>
        <dsp:cNvPr id="0" name=""/>
        <dsp:cNvSpPr/>
      </dsp:nvSpPr>
      <dsp:spPr>
        <a:xfrm>
          <a:off x="0" y="2573310"/>
          <a:ext cx="6628804" cy="678600"/>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b="1" kern="1200" dirty="0"/>
            <a:t>Job </a:t>
          </a:r>
          <a:r>
            <a:rPr lang="fr-CA" sz="2900" b="1" kern="1200" dirty="0" err="1"/>
            <a:t>evaluation</a:t>
          </a:r>
          <a:r>
            <a:rPr lang="fr-CA" sz="2900" b="1" kern="1200" dirty="0"/>
            <a:t> system:</a:t>
          </a:r>
          <a:endParaRPr lang="en-US" sz="2900" kern="1200" dirty="0"/>
        </a:p>
      </dsp:txBody>
      <dsp:txXfrm>
        <a:off x="33127" y="2606437"/>
        <a:ext cx="6562550" cy="612346"/>
      </dsp:txXfrm>
    </dsp:sp>
    <dsp:sp modelId="{B2CCEF6F-2DA0-C84A-909F-F65F1646D0BA}">
      <dsp:nvSpPr>
        <dsp:cNvPr id="0" name=""/>
        <dsp:cNvSpPr/>
      </dsp:nvSpPr>
      <dsp:spPr>
        <a:xfrm>
          <a:off x="0" y="3251910"/>
          <a:ext cx="6628804"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65"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CA" sz="2300" b="1" kern="1200" noProof="0" dirty="0"/>
            <a:t>Brief history
Structure of a job evaluation system
Job evaluation system in the health network</a:t>
          </a:r>
          <a:endParaRPr lang="en-CA" sz="2300" kern="1200" noProof="0" dirty="0"/>
        </a:p>
      </dsp:txBody>
      <dsp:txXfrm>
        <a:off x="0" y="3251910"/>
        <a:ext cx="6628804" cy="14407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672224"/>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SzPts val="1150"/>
            <a:buFont typeface="Arial" panose="020B0604020202020204" pitchFamily="34" charset="0"/>
            <a:buNone/>
          </a:pPr>
          <a:r>
            <a:rPr lang="fr-CA" sz="3200" u="none" kern="1200" noProof="0" dirty="0" err="1"/>
            <a:t>Two</a:t>
          </a:r>
          <a:r>
            <a:rPr lang="fr-CA" sz="3200" u="none" kern="1200" noProof="0" dirty="0"/>
            <a:t> </a:t>
          </a:r>
          <a:r>
            <a:rPr lang="fr-CA" sz="3200" u="none" kern="1200" noProof="0" dirty="0" err="1"/>
            <a:t>sub-factors</a:t>
          </a:r>
          <a:r>
            <a:rPr lang="fr-CA" sz="3200" u="none" kern="1200" noProof="0" dirty="0"/>
            <a:t> are </a:t>
          </a:r>
          <a:r>
            <a:rPr lang="fr-CA" sz="3200" u="none" kern="1200" noProof="0" dirty="0" err="1"/>
            <a:t>present</a:t>
          </a:r>
          <a:r>
            <a:rPr lang="fr-CA" sz="3200" u="none" kern="1200" noProof="0" dirty="0"/>
            <a:t> in </a:t>
          </a:r>
          <a:r>
            <a:rPr lang="fr-CA" sz="3200" u="none" kern="1200" noProof="0" dirty="0" err="1"/>
            <a:t>this</a:t>
          </a:r>
          <a:r>
            <a:rPr lang="fr-CA" sz="3200" u="none" kern="1200" noProof="0" dirty="0"/>
            <a:t> factor:
A) Physical conditions;
B) </a:t>
          </a:r>
          <a:r>
            <a:rPr lang="fr-CA" sz="3200" u="none" kern="1200" noProof="0" dirty="0" err="1"/>
            <a:t>Psychological</a:t>
          </a:r>
          <a:r>
            <a:rPr lang="fr-CA" sz="3200" u="none" kern="1200" noProof="0" dirty="0"/>
            <a:t> conditions.
</a:t>
          </a:r>
          <a:r>
            <a:rPr lang="fr-CA" sz="3200" u="none" kern="1200" noProof="0" dirty="0" err="1"/>
            <a:t>Let's</a:t>
          </a:r>
          <a:r>
            <a:rPr lang="fr-CA" sz="3200" u="none" kern="1200" noProof="0" dirty="0"/>
            <a:t> </a:t>
          </a:r>
          <a:r>
            <a:rPr lang="fr-CA" sz="3200" u="none" kern="1200" noProof="0" dirty="0" err="1"/>
            <a:t>briefly</a:t>
          </a:r>
          <a:r>
            <a:rPr lang="fr-CA" sz="3200" u="none" kern="1200" noProof="0" dirty="0"/>
            <a:t> examine the content of </a:t>
          </a:r>
          <a:r>
            <a:rPr lang="fr-CA" sz="3200" u="none" kern="1200" noProof="0" dirty="0" err="1"/>
            <a:t>each</a:t>
          </a:r>
          <a:r>
            <a:rPr lang="fr-CA" sz="3200" u="none" kern="1200" noProof="0" dirty="0"/>
            <a:t> </a:t>
          </a:r>
          <a:r>
            <a:rPr lang="fr-CA" sz="3200" u="none" kern="1200" noProof="0" dirty="0" err="1"/>
            <a:t>sub</a:t>
          </a:r>
          <a:r>
            <a:rPr lang="fr-CA" sz="3200" u="none" kern="1200" noProof="0" dirty="0"/>
            <a:t>-factor</a:t>
          </a:r>
          <a:endParaRPr lang="fr-CA" sz="1800" u="none" kern="1200" noProof="0" dirty="0"/>
        </a:p>
      </dsp:txBody>
      <dsp:txXfrm>
        <a:off x="6618" y="672224"/>
        <a:ext cx="9604896" cy="40858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AB12-43CA-4D63-93CA-732500FE11B6}">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5857A-927A-40B3-A672-F9F9EF0CC672}">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4CA5C9-0DA4-403F-BEC7-E66E752F6E19}">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dirty="0"/>
            <a:t>This </a:t>
          </a:r>
          <a:r>
            <a:rPr lang="fr-CA" sz="2200" kern="1200" dirty="0" err="1"/>
            <a:t>sub</a:t>
          </a:r>
          <a:r>
            <a:rPr lang="fr-CA" sz="2200" kern="1200" dirty="0"/>
            <a:t>-factor </a:t>
          </a:r>
          <a:r>
            <a:rPr lang="fr-CA" sz="2200" kern="1200" dirty="0" err="1"/>
            <a:t>measures</a:t>
          </a:r>
          <a:r>
            <a:rPr lang="fr-CA" sz="2200" kern="1200" dirty="0"/>
            <a:t> the </a:t>
          </a:r>
          <a:r>
            <a:rPr lang="fr-CA" sz="2200" kern="1200" dirty="0" err="1"/>
            <a:t>inconveniences</a:t>
          </a:r>
          <a:r>
            <a:rPr lang="fr-CA" sz="2200" kern="1200" dirty="0"/>
            <a:t> </a:t>
          </a:r>
          <a:r>
            <a:rPr lang="fr-CA" sz="2200" kern="1200" dirty="0" err="1"/>
            <a:t>related</a:t>
          </a:r>
          <a:r>
            <a:rPr lang="fr-CA" sz="2200" kern="1200" dirty="0"/>
            <a:t> to the </a:t>
          </a:r>
          <a:r>
            <a:rPr lang="fr-CA" sz="2200" kern="1200" dirty="0" err="1"/>
            <a:t>work</a:t>
          </a:r>
          <a:r>
            <a:rPr lang="fr-CA" sz="2200" kern="1200" dirty="0"/>
            <a:t> </a:t>
          </a:r>
          <a:r>
            <a:rPr lang="fr-CA" sz="2200" kern="1200" dirty="0" err="1"/>
            <a:t>environment</a:t>
          </a:r>
          <a:r>
            <a:rPr lang="fr-CA" sz="2200" kern="1200" dirty="0"/>
            <a:t> </a:t>
          </a:r>
          <a:r>
            <a:rPr lang="fr-CA" sz="2200" kern="1200" dirty="0" err="1"/>
            <a:t>that</a:t>
          </a:r>
          <a:r>
            <a:rPr lang="fr-CA" sz="2200" kern="1200" dirty="0"/>
            <a:t> </a:t>
          </a:r>
          <a:r>
            <a:rPr lang="fr-CA" sz="2200" kern="1200" dirty="0" err="1"/>
            <a:t>generate</a:t>
          </a:r>
          <a:r>
            <a:rPr lang="fr-CA" sz="2200" kern="1200" dirty="0"/>
            <a:t> </a:t>
          </a:r>
          <a:r>
            <a:rPr lang="fr-CA" sz="2200" kern="1200" dirty="0" err="1"/>
            <a:t>discomfort</a:t>
          </a:r>
          <a:endParaRPr lang="en-US" sz="2200" kern="1200" dirty="0"/>
        </a:p>
      </dsp:txBody>
      <dsp:txXfrm>
        <a:off x="994536" y="1698"/>
        <a:ext cx="8623596" cy="861070"/>
      </dsp:txXfrm>
    </dsp:sp>
    <dsp:sp modelId="{875ACD24-49F6-4135-87EF-CBE9DE3E79BC}">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5E91B-407A-4B5D-857A-E82B2A72D13E}">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F1A089-3163-42A4-83AA-FED53F5D049F}">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dirty="0" err="1"/>
            <a:t>These</a:t>
          </a:r>
          <a:r>
            <a:rPr lang="fr-CA" sz="2200" kern="1200" dirty="0"/>
            <a:t> </a:t>
          </a:r>
          <a:r>
            <a:rPr lang="fr-CA" sz="2200" kern="1200" dirty="0" err="1"/>
            <a:t>inconveniences</a:t>
          </a:r>
          <a:r>
            <a:rPr lang="fr-CA" sz="2200" kern="1200" dirty="0"/>
            <a:t> must </a:t>
          </a:r>
          <a:r>
            <a:rPr lang="fr-CA" sz="2200" kern="1200" dirty="0" err="1"/>
            <a:t>be</a:t>
          </a:r>
          <a:r>
            <a:rPr lang="fr-CA" sz="2200" kern="1200" dirty="0"/>
            <a:t> </a:t>
          </a:r>
          <a:r>
            <a:rPr lang="fr-CA" sz="2200" kern="1200" dirty="0" err="1"/>
            <a:t>inherent</a:t>
          </a:r>
          <a:r>
            <a:rPr lang="fr-CA" sz="2200" kern="1200" dirty="0"/>
            <a:t> to the position and not </a:t>
          </a:r>
          <a:r>
            <a:rPr lang="fr-CA" sz="2200" kern="1200" dirty="0" err="1"/>
            <a:t>punctual</a:t>
          </a:r>
          <a:r>
            <a:rPr lang="fr-CA" sz="2200" kern="1200" dirty="0"/>
            <a:t>.</a:t>
          </a:r>
          <a:endParaRPr lang="en-US" sz="2200" kern="1200" dirty="0"/>
        </a:p>
      </dsp:txBody>
      <dsp:txXfrm>
        <a:off x="994536" y="1078036"/>
        <a:ext cx="8623596" cy="861070"/>
      </dsp:txXfrm>
    </dsp:sp>
    <dsp:sp modelId="{05AD0434-4060-40BA-A0A1-DF5983C98D12}">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F7DD4-9FE4-421A-A8EA-396E8C6BFC66}">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6DEC0C-F822-4B14-9617-E79BC741C6E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dirty="0"/>
            <a:t>That </a:t>
          </a:r>
          <a:r>
            <a:rPr lang="fr-CA" sz="2200" kern="1200" dirty="0" err="1"/>
            <a:t>sub</a:t>
          </a:r>
          <a:r>
            <a:rPr lang="fr-CA" sz="2200" kern="1200" dirty="0"/>
            <a:t>-factor </a:t>
          </a:r>
          <a:r>
            <a:rPr lang="fr-CA" sz="2200" kern="1200" dirty="0" err="1"/>
            <a:t>is</a:t>
          </a:r>
          <a:r>
            <a:rPr lang="fr-CA" sz="2200" kern="1200" dirty="0"/>
            <a:t> </a:t>
          </a:r>
          <a:r>
            <a:rPr lang="fr-CA" sz="2200" kern="1200" dirty="0" err="1"/>
            <a:t>broken</a:t>
          </a:r>
          <a:r>
            <a:rPr lang="fr-CA" sz="2200" kern="1200" dirty="0"/>
            <a:t> down </a:t>
          </a:r>
          <a:r>
            <a:rPr lang="fr-CA" sz="2200" kern="1200" dirty="0" err="1"/>
            <a:t>into</a:t>
          </a:r>
          <a:r>
            <a:rPr lang="fr-CA" sz="2200" kern="1200" dirty="0"/>
            <a:t> 2 </a:t>
          </a:r>
          <a:r>
            <a:rPr lang="fr-CA" sz="2200" kern="1200" dirty="0" err="1"/>
            <a:t>measurement</a:t>
          </a:r>
          <a:r>
            <a:rPr lang="fr-CA" sz="2200" kern="1200" dirty="0"/>
            <a:t> </a:t>
          </a:r>
          <a:r>
            <a:rPr lang="fr-CA" sz="2200" kern="1200" dirty="0" err="1"/>
            <a:t>levels</a:t>
          </a:r>
          <a:endParaRPr lang="en-US" sz="2200" kern="1200" dirty="0"/>
        </a:p>
      </dsp:txBody>
      <dsp:txXfrm>
        <a:off x="994536" y="2154374"/>
        <a:ext cx="8623596" cy="861070"/>
      </dsp:txXfrm>
    </dsp:sp>
    <dsp:sp modelId="{88D5916D-D5D7-4184-A952-DEFFE8E66110}">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45E42-5494-4947-9BEC-65E2382CE56D}">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F638F4-D92D-4BB1-A836-10DB4A1A2906}">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fr-CA" sz="2200" kern="1200" dirty="0"/>
            <a:t>1.66% of the points in the system are </a:t>
          </a:r>
          <a:r>
            <a:rPr lang="fr-CA" sz="2200" kern="1200" dirty="0" err="1"/>
            <a:t>devoted</a:t>
          </a:r>
          <a:r>
            <a:rPr lang="fr-CA" sz="2200" kern="1200" dirty="0"/>
            <a:t> to </a:t>
          </a:r>
          <a:r>
            <a:rPr lang="fr-CA" sz="2200" kern="1200" dirty="0" err="1"/>
            <a:t>it</a:t>
          </a:r>
          <a:endParaRPr lang="en-US" sz="2200" kern="1200" dirty="0"/>
        </a:p>
      </dsp:txBody>
      <dsp:txXfrm>
        <a:off x="994536" y="3230712"/>
        <a:ext cx="8623596" cy="8610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672224"/>
          <a:ext cx="9604896" cy="4085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SzPts val="1150"/>
            <a:buFont typeface="Arial" panose="020B0604020202020204" pitchFamily="34" charset="0"/>
            <a:buNone/>
          </a:pPr>
          <a:r>
            <a:rPr lang="fr-CA" sz="2800" u="none" kern="1200" noProof="0" dirty="0"/>
            <a:t>Once the </a:t>
          </a:r>
          <a:r>
            <a:rPr lang="fr-CA" sz="2800" u="none" kern="1200" noProof="0" dirty="0" err="1"/>
            <a:t>levels</a:t>
          </a:r>
          <a:r>
            <a:rPr lang="fr-CA" sz="2800" u="none" kern="1200" noProof="0" dirty="0"/>
            <a:t> for </a:t>
          </a:r>
          <a:r>
            <a:rPr lang="fr-CA" sz="2800" u="none" kern="1200" noProof="0" dirty="0" err="1"/>
            <a:t>each</a:t>
          </a:r>
          <a:r>
            <a:rPr lang="fr-CA" sz="2800" u="none" kern="1200" noProof="0" dirty="0"/>
            <a:t> </a:t>
          </a:r>
          <a:r>
            <a:rPr lang="fr-CA" sz="2800" u="none" kern="1200" noProof="0" dirty="0" err="1"/>
            <a:t>sub</a:t>
          </a:r>
          <a:r>
            <a:rPr lang="fr-CA" sz="2800" u="none" kern="1200" noProof="0" dirty="0"/>
            <a:t>-factor have been </a:t>
          </a:r>
          <a:r>
            <a:rPr lang="fr-CA" sz="2800" u="none" kern="1200" noProof="0" dirty="0" err="1"/>
            <a:t>determined</a:t>
          </a:r>
          <a:r>
            <a:rPr lang="fr-CA" sz="2800" u="none" kern="1200" noProof="0" dirty="0"/>
            <a:t>, points are </a:t>
          </a:r>
          <a:r>
            <a:rPr lang="fr-CA" sz="2800" u="none" kern="1200" noProof="0" dirty="0" err="1"/>
            <a:t>awarded</a:t>
          </a:r>
          <a:r>
            <a:rPr lang="fr-CA" sz="2800" u="none" kern="1200" noProof="0" dirty="0"/>
            <a:t> </a:t>
          </a:r>
          <a:r>
            <a:rPr lang="fr-CA" sz="2800" u="none" kern="1200" noProof="0" dirty="0" err="1"/>
            <a:t>based</a:t>
          </a:r>
          <a:r>
            <a:rPr lang="fr-CA" sz="2800" u="none" kern="1200" noProof="0" dirty="0"/>
            <a:t> on the </a:t>
          </a:r>
          <a:r>
            <a:rPr lang="fr-CA" sz="2800" u="none" kern="1200" noProof="0" dirty="0" err="1"/>
            <a:t>level</a:t>
          </a:r>
          <a:r>
            <a:rPr lang="fr-CA" sz="2800" u="none" kern="1200" noProof="0" dirty="0"/>
            <a:t> </a:t>
          </a:r>
          <a:r>
            <a:rPr lang="fr-CA" sz="2800" u="none" kern="1200" noProof="0" dirty="0" err="1"/>
            <a:t>achieved</a:t>
          </a:r>
          <a:r>
            <a:rPr lang="fr-CA" sz="2800" u="none" kern="1200" noProof="0" dirty="0"/>
            <a:t>.
The progression of points in the </a:t>
          </a:r>
          <a:r>
            <a:rPr lang="fr-CA" sz="2800" u="none" kern="1200" noProof="0" dirty="0" err="1"/>
            <a:t>levels</a:t>
          </a:r>
          <a:r>
            <a:rPr lang="fr-CA" sz="2800" u="none" kern="1200" noProof="0" dirty="0"/>
            <a:t> </a:t>
          </a:r>
          <a:r>
            <a:rPr lang="fr-CA" sz="2800" u="none" kern="1200" noProof="0" dirty="0" err="1"/>
            <a:t>is</a:t>
          </a:r>
          <a:r>
            <a:rPr lang="fr-CA" sz="2800" u="none" kern="1200" noProof="0" dirty="0"/>
            <a:t> </a:t>
          </a:r>
          <a:r>
            <a:rPr lang="fr-CA" sz="2800" u="none" kern="1200" noProof="0" dirty="0" err="1"/>
            <a:t>arithmetic</a:t>
          </a:r>
          <a:r>
            <a:rPr lang="fr-CA" sz="2800" u="none" kern="1200" noProof="0" dirty="0"/>
            <a:t> and the </a:t>
          </a:r>
          <a:r>
            <a:rPr lang="fr-CA" sz="2800" u="none" kern="1200" noProof="0" dirty="0" err="1"/>
            <a:t>differences</a:t>
          </a:r>
          <a:r>
            <a:rPr lang="fr-CA" sz="2800" u="none" kern="1200" noProof="0" dirty="0"/>
            <a:t> </a:t>
          </a:r>
          <a:r>
            <a:rPr lang="fr-CA" sz="2800" u="none" kern="1200" noProof="0" dirty="0" err="1"/>
            <a:t>between</a:t>
          </a:r>
          <a:r>
            <a:rPr lang="fr-CA" sz="2800" u="none" kern="1200" noProof="0" dirty="0"/>
            <a:t> the </a:t>
          </a:r>
          <a:r>
            <a:rPr lang="fr-CA" sz="2800" u="none" kern="1200" noProof="0" dirty="0" err="1"/>
            <a:t>different</a:t>
          </a:r>
          <a:r>
            <a:rPr lang="fr-CA" sz="2800" u="none" kern="1200" noProof="0" dirty="0"/>
            <a:t> </a:t>
          </a:r>
          <a:r>
            <a:rPr lang="fr-CA" sz="2800" u="none" kern="1200" noProof="0" dirty="0" err="1"/>
            <a:t>levels</a:t>
          </a:r>
          <a:r>
            <a:rPr lang="fr-CA" sz="2800" u="none" kern="1200" noProof="0" dirty="0"/>
            <a:t> are </a:t>
          </a:r>
          <a:r>
            <a:rPr lang="fr-CA" sz="2800" u="none" kern="1200" noProof="0" dirty="0" err="1"/>
            <a:t>equal</a:t>
          </a:r>
          <a:r>
            <a:rPr lang="fr-CA" sz="2800" u="none" kern="1200" noProof="0" dirty="0"/>
            <a:t>.
The </a:t>
          </a:r>
          <a:r>
            <a:rPr lang="fr-CA" sz="2800" u="none" kern="1200" noProof="0" dirty="0" err="1"/>
            <a:t>number</a:t>
          </a:r>
          <a:r>
            <a:rPr lang="fr-CA" sz="2800" u="none" kern="1200" noProof="0" dirty="0"/>
            <a:t> of points </a:t>
          </a:r>
          <a:r>
            <a:rPr lang="fr-CA" sz="2800" u="none" kern="1200" noProof="0" dirty="0" err="1"/>
            <a:t>assigned</a:t>
          </a:r>
          <a:r>
            <a:rPr lang="fr-CA" sz="2800" u="none" kern="1200" noProof="0" dirty="0"/>
            <a:t> to </a:t>
          </a:r>
          <a:r>
            <a:rPr lang="fr-CA" sz="2800" u="none" kern="1200" noProof="0" dirty="0" err="1"/>
            <a:t>each</a:t>
          </a:r>
          <a:r>
            <a:rPr lang="fr-CA" sz="2800" u="none" kern="1200" noProof="0" dirty="0"/>
            <a:t> </a:t>
          </a:r>
          <a:r>
            <a:rPr lang="fr-CA" sz="2800" u="none" kern="1200" noProof="0" dirty="0" err="1"/>
            <a:t>sub</a:t>
          </a:r>
          <a:r>
            <a:rPr lang="fr-CA" sz="2800" u="none" kern="1200" noProof="0" dirty="0"/>
            <a:t>-factor </a:t>
          </a:r>
          <a:r>
            <a:rPr lang="fr-CA" sz="2800" u="none" kern="1200" noProof="0" dirty="0" err="1"/>
            <a:t>is</a:t>
          </a:r>
          <a:r>
            <a:rPr lang="fr-CA" sz="2800" u="none" kern="1200" noProof="0" dirty="0"/>
            <a:t> </a:t>
          </a:r>
          <a:r>
            <a:rPr lang="fr-CA" sz="2800" u="none" kern="1200" noProof="0" dirty="0" err="1"/>
            <a:t>different</a:t>
          </a:r>
          <a:r>
            <a:rPr lang="fr-CA" sz="2800" u="none" kern="1200" noProof="0" dirty="0"/>
            <a:t> and </a:t>
          </a:r>
          <a:r>
            <a:rPr lang="fr-CA" sz="2800" u="none" kern="1200" noProof="0" dirty="0" err="1"/>
            <a:t>takes</a:t>
          </a:r>
          <a:r>
            <a:rPr lang="fr-CA" sz="2800" u="none" kern="1200" noProof="0" dirty="0"/>
            <a:t> </a:t>
          </a:r>
          <a:r>
            <a:rPr lang="fr-CA" sz="2800" u="none" kern="1200" noProof="0" dirty="0" err="1"/>
            <a:t>into</a:t>
          </a:r>
          <a:r>
            <a:rPr lang="fr-CA" sz="2800" u="none" kern="1200" noProof="0" dirty="0"/>
            <a:t> </a:t>
          </a:r>
          <a:r>
            <a:rPr lang="fr-CA" sz="2800" u="none" kern="1200" noProof="0" dirty="0" err="1"/>
            <a:t>account</a:t>
          </a:r>
          <a:r>
            <a:rPr lang="fr-CA" sz="2800" u="none" kern="1200" noProof="0" dirty="0"/>
            <a:t> the importance </a:t>
          </a:r>
          <a:r>
            <a:rPr lang="fr-CA" sz="2800" u="none" kern="1200" noProof="0" dirty="0" err="1"/>
            <a:t>given</a:t>
          </a:r>
          <a:r>
            <a:rPr lang="fr-CA" sz="2800" u="none" kern="1200" noProof="0" dirty="0"/>
            <a:t> to the </a:t>
          </a:r>
          <a:r>
            <a:rPr lang="fr-CA" sz="2800" u="none" kern="1200" noProof="0" dirty="0" err="1"/>
            <a:t>sub</a:t>
          </a:r>
          <a:r>
            <a:rPr lang="fr-CA" sz="2800" u="none" kern="1200" noProof="0" dirty="0"/>
            <a:t>-factor.</a:t>
          </a:r>
        </a:p>
      </dsp:txBody>
      <dsp:txXfrm>
        <a:off x="6618" y="672224"/>
        <a:ext cx="9604896" cy="40858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136A-7E27-BF44-A566-F0716D4D40E8}">
      <dsp:nvSpPr>
        <dsp:cNvPr id="0" name=""/>
        <dsp:cNvSpPr/>
      </dsp:nvSpPr>
      <dsp:spPr>
        <a:xfrm>
          <a:off x="0" y="1023370"/>
          <a:ext cx="9618133" cy="204674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CA" sz="1900" u="none" kern="1200" noProof="0" dirty="0"/>
            <a:t>Finally, the points awarded to each of the sub-factors are added together and the total of these points determines the job class that is assigned to the position.
A weighting table shows the differences between which the job classes fall.
For example, Class 39 includes positions with between 466 and 490 points, and Class 40 includes positions with between 491 and 515 points, and so on, from Class 30 to Class 48.</a:t>
          </a:r>
        </a:p>
      </dsp:txBody>
      <dsp:txXfrm>
        <a:off x="59947" y="1083317"/>
        <a:ext cx="9498239" cy="192684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24464-BF25-6644-A729-4CDD8597C060}">
      <dsp:nvSpPr>
        <dsp:cNvPr id="0" name=""/>
        <dsp:cNvSpPr/>
      </dsp:nvSpPr>
      <dsp:spPr>
        <a:xfrm>
          <a:off x="0" y="22260"/>
          <a:ext cx="6628804" cy="4935059"/>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SzPts val="1150"/>
            <a:buFont typeface="Arial" panose="020B0604020202020204" pitchFamily="34" charset="0"/>
            <a:buNone/>
          </a:pPr>
          <a:r>
            <a:rPr lang="fr-CA" sz="1800" b="1" u="none" kern="1200" noProof="0" dirty="0" err="1"/>
            <a:t>Two</a:t>
          </a:r>
          <a:r>
            <a:rPr lang="fr-CA" sz="1800" b="1" u="none" kern="1200" noProof="0" dirty="0"/>
            <a:t> essential </a:t>
          </a:r>
          <a:r>
            <a:rPr lang="fr-CA" sz="1800" b="1" u="none" kern="1200" noProof="0" dirty="0" err="1"/>
            <a:t>elements</a:t>
          </a:r>
          <a:r>
            <a:rPr lang="fr-CA" sz="1800" b="1" u="none" kern="1200" noProof="0" dirty="0"/>
            <a:t> to </a:t>
          </a:r>
          <a:r>
            <a:rPr lang="fr-CA" sz="1800" b="1" u="none" kern="1200" noProof="0" dirty="0" err="1"/>
            <a:t>knowledge</a:t>
          </a:r>
          <a:r>
            <a:rPr lang="fr-CA" sz="1800" b="1" u="none" kern="1200" noProof="0" dirty="0"/>
            <a:t> of the </a:t>
          </a:r>
          <a:r>
            <a:rPr lang="fr-CA" sz="1800" b="1" u="none" kern="1200" noProof="0" dirty="0" err="1"/>
            <a:t>functions</a:t>
          </a:r>
          <a:r>
            <a:rPr lang="fr-CA" sz="1800" b="1" u="none" kern="1200" noProof="0" dirty="0"/>
            <a:t> of the position
 - The job description
</a:t>
          </a:r>
          <a:r>
            <a:rPr lang="fr-CA" sz="1800" b="1" u="none" kern="1200" noProof="0" dirty="0" err="1"/>
            <a:t>Normally</a:t>
          </a:r>
          <a:r>
            <a:rPr lang="fr-CA" sz="1800" b="1" u="none" kern="1200" noProof="0" dirty="0"/>
            <a:t>, all positions </a:t>
          </a:r>
          <a:r>
            <a:rPr lang="fr-CA" sz="1800" b="1" u="none" kern="1200" noProof="0" dirty="0" err="1"/>
            <a:t>should</a:t>
          </a:r>
          <a:r>
            <a:rPr lang="fr-CA" sz="1800" b="1" u="none" kern="1200" noProof="0" dirty="0"/>
            <a:t> have a job description.  This description sets out a </a:t>
          </a:r>
          <a:r>
            <a:rPr lang="fr-CA" sz="1800" b="1" u="none" kern="1200" noProof="0" dirty="0" err="1"/>
            <a:t>summary</a:t>
          </a:r>
          <a:r>
            <a:rPr lang="fr-CA" sz="1800" b="1" u="none" kern="1200" noProof="0" dirty="0"/>
            <a:t> of the </a:t>
          </a:r>
          <a:r>
            <a:rPr lang="fr-CA" sz="1800" b="1" u="none" kern="1200" noProof="0" dirty="0" err="1"/>
            <a:t>responsibilities</a:t>
          </a:r>
          <a:r>
            <a:rPr lang="fr-CA" sz="1800" b="1" u="none" kern="1200" noProof="0" dirty="0"/>
            <a:t> </a:t>
          </a:r>
          <a:r>
            <a:rPr lang="fr-CA" sz="1800" b="1" u="none" kern="1200" noProof="0" dirty="0" err="1"/>
            <a:t>followed</a:t>
          </a:r>
          <a:r>
            <a:rPr lang="fr-CA" sz="1800" b="1" u="none" kern="1200" noProof="0" dirty="0"/>
            <a:t> by the </a:t>
          </a:r>
          <a:r>
            <a:rPr lang="fr-CA" sz="1800" b="1" u="none" kern="1200" noProof="0" dirty="0" err="1"/>
            <a:t>details</a:t>
          </a:r>
          <a:r>
            <a:rPr lang="fr-CA" sz="1800" b="1" u="none" kern="1200" noProof="0" dirty="0"/>
            <a:t> of </a:t>
          </a:r>
          <a:r>
            <a:rPr lang="fr-CA" sz="1800" b="1" u="none" kern="1200" noProof="0" dirty="0" err="1"/>
            <a:t>those</a:t>
          </a:r>
          <a:r>
            <a:rPr lang="fr-CA" sz="1800" b="1" u="none" kern="1200" noProof="0" dirty="0"/>
            <a:t> </a:t>
          </a:r>
          <a:r>
            <a:rPr lang="fr-CA" sz="1800" b="1" u="none" kern="1200" noProof="0" dirty="0" err="1"/>
            <a:t>responsibilities</a:t>
          </a:r>
          <a:r>
            <a:rPr lang="fr-CA" sz="1800" b="1" u="none" kern="1200" noProof="0" dirty="0"/>
            <a:t>, </a:t>
          </a:r>
          <a:r>
            <a:rPr lang="fr-CA" sz="1800" b="1" u="none" kern="1200" noProof="0" dirty="0" err="1"/>
            <a:t>including</a:t>
          </a:r>
          <a:r>
            <a:rPr lang="fr-CA" sz="1800" b="1" u="none" kern="1200" noProof="0" dirty="0"/>
            <a:t> the qualifications, </a:t>
          </a:r>
          <a:r>
            <a:rPr lang="fr-CA" sz="1800" b="1" u="none" kern="1200" noProof="0" dirty="0" err="1"/>
            <a:t>skills</a:t>
          </a:r>
          <a:r>
            <a:rPr lang="fr-CA" sz="1800" b="1" u="none" kern="1200" noProof="0" dirty="0"/>
            <a:t> and </a:t>
          </a:r>
          <a:r>
            <a:rPr lang="fr-CA" sz="1800" b="1" u="none" kern="1200" noProof="0" dirty="0" err="1"/>
            <a:t>other</a:t>
          </a:r>
          <a:r>
            <a:rPr lang="fr-CA" sz="1800" b="1" u="none" kern="1200" noProof="0" dirty="0"/>
            <a:t> information </a:t>
          </a:r>
          <a:r>
            <a:rPr lang="fr-CA" sz="1800" b="1" u="none" kern="1200" noProof="0" dirty="0" err="1"/>
            <a:t>necessary</a:t>
          </a:r>
          <a:r>
            <a:rPr lang="fr-CA" sz="1800" b="1" u="none" kern="1200" noProof="0" dirty="0"/>
            <a:t> to </a:t>
          </a:r>
          <a:r>
            <a:rPr lang="fr-CA" sz="1800" b="1" u="none" kern="1200" noProof="0" dirty="0" err="1"/>
            <a:t>make</a:t>
          </a:r>
          <a:r>
            <a:rPr lang="fr-CA" sz="1800" b="1" u="none" kern="1200" noProof="0" dirty="0"/>
            <a:t> an </a:t>
          </a:r>
          <a:r>
            <a:rPr lang="fr-CA" sz="1800" b="1" u="none" kern="1200" noProof="0" dirty="0" err="1"/>
            <a:t>assessment</a:t>
          </a:r>
          <a:r>
            <a:rPr lang="fr-CA" sz="1800" b="1" u="none" kern="1200" noProof="0" dirty="0"/>
            <a:t>.
On the </a:t>
          </a:r>
          <a:r>
            <a:rPr lang="fr-CA" sz="1800" b="1" u="none" kern="1200" noProof="0" dirty="0" err="1"/>
            <a:t>other</a:t>
          </a:r>
          <a:r>
            <a:rPr lang="fr-CA" sz="1800" b="1" u="none" kern="1200" noProof="0" dirty="0"/>
            <a:t> hand, </a:t>
          </a:r>
          <a:r>
            <a:rPr lang="fr-CA" sz="1800" b="1" u="none" kern="1200" noProof="0" dirty="0" err="1"/>
            <a:t>we</a:t>
          </a:r>
          <a:r>
            <a:rPr lang="fr-CA" sz="1800" b="1" u="none" kern="1200" noProof="0" dirty="0"/>
            <a:t> </a:t>
          </a:r>
          <a:r>
            <a:rPr lang="fr-CA" sz="1800" b="1" u="none" kern="1200" noProof="0" dirty="0" err="1"/>
            <a:t>sometimes</a:t>
          </a:r>
          <a:r>
            <a:rPr lang="fr-CA" sz="1800" b="1" u="none" kern="1200" noProof="0" dirty="0"/>
            <a:t> </a:t>
          </a:r>
          <a:r>
            <a:rPr lang="fr-CA" sz="1800" b="1" u="none" kern="1200" noProof="0" dirty="0" err="1"/>
            <a:t>find</a:t>
          </a:r>
          <a:r>
            <a:rPr lang="fr-CA" sz="1800" b="1" u="none" kern="1200" noProof="0" dirty="0"/>
            <a:t> </a:t>
          </a:r>
          <a:r>
            <a:rPr lang="fr-CA" sz="1800" b="1" u="none" kern="1200" noProof="0" dirty="0" err="1"/>
            <a:t>ourselves</a:t>
          </a:r>
          <a:r>
            <a:rPr lang="fr-CA" sz="1800" b="1" u="none" kern="1200" noProof="0" dirty="0"/>
            <a:t> </a:t>
          </a:r>
          <a:r>
            <a:rPr lang="fr-CA" sz="1800" b="1" u="none" kern="1200" noProof="0" dirty="0" err="1"/>
            <a:t>with</a:t>
          </a:r>
          <a:r>
            <a:rPr lang="fr-CA" sz="1800" b="1" u="none" kern="1200" noProof="0" dirty="0"/>
            <a:t> </a:t>
          </a:r>
          <a:r>
            <a:rPr lang="fr-CA" sz="1800" b="1" u="none" kern="1200" noProof="0" dirty="0" err="1"/>
            <a:t>just</a:t>
          </a:r>
          <a:r>
            <a:rPr lang="fr-CA" sz="1800" b="1" u="none" kern="1200" noProof="0" dirty="0"/>
            <a:t> the job </a:t>
          </a:r>
          <a:r>
            <a:rPr lang="fr-CA" sz="1800" b="1" u="none" kern="1200" noProof="0" dirty="0" err="1"/>
            <a:t>posting</a:t>
          </a:r>
          <a:r>
            <a:rPr lang="fr-CA" sz="1800" b="1" u="none" kern="1200" noProof="0" dirty="0"/>
            <a:t>.  This </a:t>
          </a:r>
          <a:r>
            <a:rPr lang="fr-CA" sz="1800" b="1" u="none" kern="1200" noProof="0" dirty="0" err="1"/>
            <a:t>posting</a:t>
          </a:r>
          <a:r>
            <a:rPr lang="fr-CA" sz="1800" b="1" u="none" kern="1200" noProof="0" dirty="0"/>
            <a:t> can </a:t>
          </a:r>
          <a:r>
            <a:rPr lang="fr-CA" sz="1800" b="1" u="none" kern="1200" noProof="0" dirty="0" err="1"/>
            <a:t>allow</a:t>
          </a:r>
          <a:r>
            <a:rPr lang="fr-CA" sz="1800" b="1" u="none" kern="1200" noProof="0" dirty="0"/>
            <a:t> an </a:t>
          </a:r>
          <a:r>
            <a:rPr lang="fr-CA" sz="1800" b="1" u="none" kern="1200" noProof="0" dirty="0" err="1"/>
            <a:t>evaluation</a:t>
          </a:r>
          <a:r>
            <a:rPr lang="fr-CA" sz="1800" b="1" u="none" kern="1200" noProof="0" dirty="0"/>
            <a:t> by </a:t>
          </a:r>
          <a:r>
            <a:rPr lang="fr-CA" sz="1800" b="1" u="none" kern="1200" noProof="0" dirty="0" err="1"/>
            <a:t>taking</a:t>
          </a:r>
          <a:r>
            <a:rPr lang="fr-CA" sz="1800" b="1" u="none" kern="1200" noProof="0" dirty="0"/>
            <a:t> </a:t>
          </a:r>
          <a:r>
            <a:rPr lang="fr-CA" sz="1800" b="1" u="none" kern="1200" noProof="0" dirty="0" err="1"/>
            <a:t>into</a:t>
          </a:r>
          <a:r>
            <a:rPr lang="fr-CA" sz="1800" b="1" u="none" kern="1200" noProof="0" dirty="0"/>
            <a:t> </a:t>
          </a:r>
          <a:r>
            <a:rPr lang="fr-CA" sz="1800" b="1" u="none" kern="1200" noProof="0" dirty="0" err="1"/>
            <a:t>account</a:t>
          </a:r>
          <a:r>
            <a:rPr lang="fr-CA" sz="1800" b="1" u="none" kern="1200" noProof="0" dirty="0"/>
            <a:t> the notion of </a:t>
          </a:r>
          <a:r>
            <a:rPr lang="fr-CA" sz="1800" b="1" u="none" kern="1200" noProof="0" dirty="0" err="1"/>
            <a:t>coherence</a:t>
          </a:r>
          <a:r>
            <a:rPr lang="fr-CA" sz="1800" b="1" u="none" kern="1200" noProof="0" dirty="0"/>
            <a:t> </a:t>
          </a:r>
          <a:r>
            <a:rPr lang="fr-CA" sz="1800" b="1" u="none" kern="1200" noProof="0" dirty="0" err="1"/>
            <a:t>that</a:t>
          </a:r>
          <a:r>
            <a:rPr lang="fr-CA" sz="1800" b="1" u="none" kern="1200" noProof="0" dirty="0"/>
            <a:t> must </a:t>
          </a:r>
          <a:r>
            <a:rPr lang="fr-CA" sz="1800" b="1" u="none" kern="1200" noProof="0" dirty="0" err="1"/>
            <a:t>exist</a:t>
          </a:r>
          <a:r>
            <a:rPr lang="fr-CA" sz="1800" b="1" u="none" kern="1200" noProof="0" dirty="0"/>
            <a:t> </a:t>
          </a:r>
          <a:r>
            <a:rPr lang="fr-CA" sz="1800" b="1" u="none" kern="1200" noProof="0" dirty="0" err="1"/>
            <a:t>between</a:t>
          </a:r>
          <a:r>
            <a:rPr lang="fr-CA" sz="1800" b="1" u="none" kern="1200" noProof="0" dirty="0"/>
            <a:t> the positions. 
- Exchanges </a:t>
          </a:r>
          <a:r>
            <a:rPr lang="fr-CA" sz="1800" b="1" u="none" kern="1200" noProof="0" dirty="0" err="1"/>
            <a:t>with</a:t>
          </a:r>
          <a:r>
            <a:rPr lang="fr-CA" sz="1800" b="1" u="none" kern="1200" noProof="0" dirty="0"/>
            <a:t> the </a:t>
          </a:r>
          <a:r>
            <a:rPr lang="fr-CA" sz="1800" b="1" u="none" kern="1200" noProof="0" dirty="0" err="1"/>
            <a:t>incumbent</a:t>
          </a:r>
          <a:r>
            <a:rPr lang="fr-CA" sz="1800" b="1" u="none" kern="1200" noProof="0" dirty="0"/>
            <a:t>
Exchanges </a:t>
          </a:r>
          <a:r>
            <a:rPr lang="fr-CA" sz="1800" b="1" u="none" kern="1200" noProof="0" dirty="0" err="1"/>
            <a:t>with</a:t>
          </a:r>
          <a:r>
            <a:rPr lang="fr-CA" sz="1800" b="1" u="none" kern="1200" noProof="0" dirty="0"/>
            <a:t> the </a:t>
          </a:r>
          <a:r>
            <a:rPr lang="fr-CA" sz="1800" b="1" u="none" kern="1200" noProof="0" dirty="0" err="1"/>
            <a:t>holder</a:t>
          </a:r>
          <a:r>
            <a:rPr lang="fr-CA" sz="1800" b="1" u="none" kern="1200" noProof="0" dirty="0"/>
            <a:t> are </a:t>
          </a:r>
          <a:r>
            <a:rPr lang="fr-CA" sz="1800" b="1" u="none" kern="1200" noProof="0" dirty="0" err="1"/>
            <a:t>always</a:t>
          </a:r>
          <a:r>
            <a:rPr lang="fr-CA" sz="1800" b="1" u="none" kern="1200" noProof="0" dirty="0"/>
            <a:t> </a:t>
          </a:r>
          <a:r>
            <a:rPr lang="fr-CA" sz="1800" b="1" u="none" kern="1200" noProof="0" dirty="0" err="1"/>
            <a:t>required</a:t>
          </a:r>
          <a:r>
            <a:rPr lang="fr-CA" sz="1800" b="1" u="none" kern="1200" noProof="0" dirty="0"/>
            <a:t> to </a:t>
          </a:r>
          <a:r>
            <a:rPr lang="fr-CA" sz="1800" b="1" u="none" kern="1200" noProof="0" dirty="0" err="1"/>
            <a:t>obtain</a:t>
          </a:r>
          <a:r>
            <a:rPr lang="fr-CA" sz="1800" b="1" u="none" kern="1200" noProof="0" dirty="0"/>
            <a:t> </a:t>
          </a:r>
          <a:r>
            <a:rPr lang="fr-CA" sz="1800" b="1" u="none" kern="1200" noProof="0" dirty="0" err="1"/>
            <a:t>additional</a:t>
          </a:r>
          <a:r>
            <a:rPr lang="fr-CA" sz="1800" b="1" u="none" kern="1200" noProof="0" dirty="0"/>
            <a:t> information or clarifications </a:t>
          </a:r>
          <a:r>
            <a:rPr lang="fr-CA" sz="1800" b="1" u="none" kern="1200" noProof="0" dirty="0" err="1"/>
            <a:t>necessary</a:t>
          </a:r>
          <a:r>
            <a:rPr lang="fr-CA" sz="1800" b="1" u="none" kern="1200" noProof="0" dirty="0"/>
            <a:t> for the </a:t>
          </a:r>
          <a:r>
            <a:rPr lang="fr-CA" sz="1800" b="1" u="none" kern="1200" noProof="0" dirty="0" err="1"/>
            <a:t>evaluation</a:t>
          </a:r>
          <a:r>
            <a:rPr lang="fr-CA" sz="1800" b="1" u="none" kern="1200" noProof="0" dirty="0"/>
            <a:t> process.</a:t>
          </a:r>
          <a:endParaRPr lang="fr-CA" sz="1500" u="none" kern="1200" noProof="0" dirty="0"/>
        </a:p>
      </dsp:txBody>
      <dsp:txXfrm>
        <a:off x="240910" y="263170"/>
        <a:ext cx="6146984" cy="44532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A90E-AB5B-49C3-AE66-126962646E87}">
      <dsp:nvSpPr>
        <dsp:cNvPr id="0" name=""/>
        <dsp:cNvSpPr/>
      </dsp:nvSpPr>
      <dsp:spPr>
        <a:xfrm>
          <a:off x="0" y="1163702"/>
          <a:ext cx="1112704" cy="11127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CAB25-B649-4472-963D-647883569AB5}">
      <dsp:nvSpPr>
        <dsp:cNvPr id="0" name=""/>
        <dsp:cNvSpPr/>
      </dsp:nvSpPr>
      <dsp:spPr>
        <a:xfrm>
          <a:off x="233667" y="1397370"/>
          <a:ext cx="645368" cy="645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D33B08-53E5-45E2-9D3D-3BD16B35E9FB}">
      <dsp:nvSpPr>
        <dsp:cNvPr id="0" name=""/>
        <dsp:cNvSpPr/>
      </dsp:nvSpPr>
      <dsp:spPr>
        <a:xfrm>
          <a:off x="1351140" y="1163702"/>
          <a:ext cx="2622802" cy="111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fr-CA" sz="1400" b="1" u="none" kern="1200" noProof="0" dirty="0"/>
            <a:t> </a:t>
          </a:r>
          <a:r>
            <a:rPr lang="fr-CA" sz="1600" b="1" u="none" kern="1200" noProof="0" dirty="0"/>
            <a:t>Once the </a:t>
          </a:r>
          <a:r>
            <a:rPr lang="fr-CA" sz="1600" b="1" u="none" kern="1200" noProof="0" dirty="0" err="1"/>
            <a:t>evaluation</a:t>
          </a:r>
          <a:r>
            <a:rPr lang="fr-CA" sz="1600" b="1" u="none" kern="1200" noProof="0" dirty="0"/>
            <a:t> </a:t>
          </a:r>
          <a:r>
            <a:rPr lang="fr-CA" sz="1600" b="1" u="none" kern="1200" noProof="0" dirty="0" err="1"/>
            <a:t>is</a:t>
          </a:r>
          <a:r>
            <a:rPr lang="fr-CA" sz="1600" b="1" u="none" kern="1200" noProof="0" dirty="0"/>
            <a:t> </a:t>
          </a:r>
          <a:r>
            <a:rPr lang="fr-CA" sz="1600" b="1" u="none" kern="1200" noProof="0" dirty="0" err="1"/>
            <a:t>completed</a:t>
          </a:r>
          <a:r>
            <a:rPr lang="fr-CA" sz="1600" b="1" u="none" kern="1200" noProof="0" dirty="0"/>
            <a:t>, </a:t>
          </a:r>
          <a:r>
            <a:rPr lang="fr-CA" sz="1600" b="1" u="none" kern="1200" noProof="0" dirty="0" err="1"/>
            <a:t>it</a:t>
          </a:r>
          <a:r>
            <a:rPr lang="fr-CA" sz="1600" b="1" u="none" kern="1200" noProof="0" dirty="0"/>
            <a:t> </a:t>
          </a:r>
          <a:r>
            <a:rPr lang="fr-CA" sz="1600" b="1" u="none" kern="1200" noProof="0" dirty="0" err="1"/>
            <a:t>is</a:t>
          </a:r>
          <a:r>
            <a:rPr lang="fr-CA" sz="1600" b="1" u="none" kern="1200" noProof="0" dirty="0"/>
            <a:t> </a:t>
          </a:r>
          <a:r>
            <a:rPr lang="fr-CA" sz="1600" b="1" u="none" kern="1200" noProof="0" dirty="0" err="1"/>
            <a:t>common</a:t>
          </a:r>
          <a:r>
            <a:rPr lang="fr-CA" sz="1600" b="1" u="none" kern="1200" noProof="0" dirty="0"/>
            <a:t> practice to </a:t>
          </a:r>
          <a:r>
            <a:rPr lang="fr-CA" sz="1600" b="1" u="none" kern="1200" noProof="0" dirty="0" err="1"/>
            <a:t>make</a:t>
          </a:r>
          <a:r>
            <a:rPr lang="fr-CA" sz="1600" b="1" u="none" kern="1200" noProof="0" dirty="0"/>
            <a:t> </a:t>
          </a:r>
          <a:r>
            <a:rPr lang="fr-CA" sz="1600" b="1" u="none" kern="1200" noProof="0" dirty="0" err="1"/>
            <a:t>comparisons</a:t>
          </a:r>
          <a:r>
            <a:rPr lang="fr-CA" sz="1600" b="1" u="none" kern="1200" noProof="0" dirty="0"/>
            <a:t> </a:t>
          </a:r>
          <a:r>
            <a:rPr lang="fr-CA" sz="1600" b="1" u="none" kern="1200" noProof="0" dirty="0" err="1"/>
            <a:t>between</a:t>
          </a:r>
          <a:r>
            <a:rPr lang="fr-CA" sz="1600" b="1" u="none" kern="1200" noProof="0" dirty="0"/>
            <a:t> positions of the </a:t>
          </a:r>
          <a:r>
            <a:rPr lang="fr-CA" sz="1600" b="1" u="none" kern="1200" noProof="0" dirty="0" err="1"/>
            <a:t>same</a:t>
          </a:r>
          <a:r>
            <a:rPr lang="fr-CA" sz="1600" b="1" u="none" kern="1200" noProof="0" dirty="0"/>
            <a:t> nature in </a:t>
          </a:r>
          <a:r>
            <a:rPr lang="fr-CA" sz="1600" b="1" u="none" kern="1200" noProof="0" dirty="0" err="1"/>
            <a:t>similar</a:t>
          </a:r>
          <a:r>
            <a:rPr lang="fr-CA" sz="1600" b="1" u="none" kern="1200" noProof="0" dirty="0"/>
            <a:t> institutions to </a:t>
          </a:r>
          <a:r>
            <a:rPr lang="fr-CA" sz="1600" b="1" u="none" kern="1200" noProof="0" dirty="0" err="1"/>
            <a:t>ensure</a:t>
          </a:r>
          <a:r>
            <a:rPr lang="fr-CA" sz="1600" b="1" u="none" kern="1200" noProof="0" dirty="0"/>
            <a:t> </a:t>
          </a:r>
          <a:r>
            <a:rPr lang="fr-CA" sz="1600" b="1" u="none" kern="1200" noProof="0" dirty="0" err="1"/>
            <a:t>consistency</a:t>
          </a:r>
          <a:r>
            <a:rPr lang="fr-CA" sz="1600" b="1" u="none" kern="1200" noProof="0" dirty="0"/>
            <a:t> </a:t>
          </a:r>
          <a:r>
            <a:rPr lang="fr-CA" sz="1600" b="1" u="none" kern="1200" noProof="0" dirty="0" err="1"/>
            <a:t>between</a:t>
          </a:r>
          <a:r>
            <a:rPr lang="fr-CA" sz="1600" b="1" u="none" kern="1200" noProof="0" dirty="0"/>
            <a:t> </a:t>
          </a:r>
          <a:r>
            <a:rPr lang="fr-CA" sz="1600" b="1" u="none" kern="1200" noProof="0" dirty="0" err="1"/>
            <a:t>them</a:t>
          </a:r>
          <a:r>
            <a:rPr lang="fr-CA" sz="1600" b="1" u="none" kern="1200" noProof="0" dirty="0"/>
            <a:t>.
</a:t>
          </a:r>
          <a:r>
            <a:rPr lang="fr-CA" sz="1600" b="1" u="none" kern="1200" noProof="0" dirty="0" err="1"/>
            <a:t>These</a:t>
          </a:r>
          <a:r>
            <a:rPr lang="fr-CA" sz="1600" b="1" u="none" kern="1200" noProof="0" dirty="0"/>
            <a:t> </a:t>
          </a:r>
          <a:r>
            <a:rPr lang="fr-CA" sz="1600" b="1" u="none" kern="1200" noProof="0" dirty="0" err="1"/>
            <a:t>comparisons</a:t>
          </a:r>
          <a:r>
            <a:rPr lang="fr-CA" sz="1600" b="1" u="none" kern="1200" noProof="0" dirty="0"/>
            <a:t> </a:t>
          </a:r>
          <a:r>
            <a:rPr lang="fr-CA" sz="1600" b="1" u="none" kern="1200" noProof="0" dirty="0" err="1"/>
            <a:t>take</a:t>
          </a:r>
          <a:r>
            <a:rPr lang="fr-CA" sz="1600" b="1" u="none" kern="1200" noProof="0" dirty="0"/>
            <a:t> </a:t>
          </a:r>
          <a:r>
            <a:rPr lang="fr-CA" sz="1600" b="1" u="none" kern="1200" noProof="0" dirty="0" err="1"/>
            <a:t>into</a:t>
          </a:r>
          <a:r>
            <a:rPr lang="fr-CA" sz="1600" b="1" u="none" kern="1200" noProof="0" dirty="0"/>
            <a:t> </a:t>
          </a:r>
          <a:r>
            <a:rPr lang="fr-CA" sz="1600" b="1" u="none" kern="1200" noProof="0" dirty="0" err="1"/>
            <a:t>account</a:t>
          </a:r>
          <a:r>
            <a:rPr lang="fr-CA" sz="1600" b="1" u="none" kern="1200" noProof="0" dirty="0"/>
            <a:t> </a:t>
          </a:r>
          <a:r>
            <a:rPr lang="fr-CA" sz="1600" b="1" u="none" kern="1200" noProof="0" dirty="0" err="1"/>
            <a:t>elements</a:t>
          </a:r>
          <a:r>
            <a:rPr lang="fr-CA" sz="1600" b="1" u="none" kern="1200" noProof="0" dirty="0"/>
            <a:t> </a:t>
          </a:r>
          <a:r>
            <a:rPr lang="fr-CA" sz="1600" b="1" u="none" kern="1200" noProof="0" dirty="0" err="1"/>
            <a:t>such</a:t>
          </a:r>
          <a:r>
            <a:rPr lang="fr-CA" sz="1600" b="1" u="none" kern="1200" noProof="0" dirty="0"/>
            <a:t> as the mission or size of the institution, the </a:t>
          </a:r>
          <a:r>
            <a:rPr lang="fr-CA" sz="1600" b="1" u="none" kern="1200" noProof="0" dirty="0" err="1"/>
            <a:t>academic</a:t>
          </a:r>
          <a:r>
            <a:rPr lang="fr-CA" sz="1600" b="1" u="none" kern="1200" noProof="0" dirty="0"/>
            <a:t> vocation, the budget </a:t>
          </a:r>
          <a:r>
            <a:rPr lang="fr-CA" sz="1600" b="1" u="none" kern="1200" noProof="0" dirty="0" err="1"/>
            <a:t>allocated</a:t>
          </a:r>
          <a:r>
            <a:rPr lang="fr-CA" sz="1600" b="1" u="none" kern="1200" noProof="0" dirty="0"/>
            <a:t>, etc.</a:t>
          </a:r>
          <a:endParaRPr lang="fr-CA" sz="1600" u="none" kern="1200" noProof="0" dirty="0"/>
        </a:p>
      </dsp:txBody>
      <dsp:txXfrm>
        <a:off x="1351140" y="1163702"/>
        <a:ext cx="2622802" cy="1112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BD629-5B64-AC4D-B565-7C213DB8AF93}">
      <dsp:nvSpPr>
        <dsp:cNvPr id="0" name=""/>
        <dsp:cNvSpPr/>
      </dsp:nvSpPr>
      <dsp:spPr>
        <a:xfrm>
          <a:off x="0" y="64401"/>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dirty="0"/>
            <a:t>The </a:t>
          </a:r>
          <a:r>
            <a:rPr lang="fr-CA" sz="2700" b="1" kern="1200" dirty="0" err="1"/>
            <a:t>network’s</a:t>
          </a:r>
          <a:r>
            <a:rPr lang="fr-CA" sz="2700" b="1" kern="1200" dirty="0"/>
            <a:t> managers </a:t>
          </a:r>
          <a:r>
            <a:rPr lang="fr-CA" sz="2700" b="1" kern="1200" dirty="0" err="1"/>
            <a:t>evaluation</a:t>
          </a:r>
          <a:r>
            <a:rPr lang="fr-CA" sz="2700" b="1" kern="1200" dirty="0"/>
            <a:t> system:</a:t>
          </a:r>
          <a:endParaRPr lang="en-US" sz="2700" kern="1200" dirty="0"/>
        </a:p>
      </dsp:txBody>
      <dsp:txXfrm>
        <a:off x="30842" y="95243"/>
        <a:ext cx="8534984" cy="570116"/>
      </dsp:txXfrm>
    </dsp:sp>
    <dsp:sp modelId="{4C57123E-5526-5C4E-A3FD-0E947298F7F3}">
      <dsp:nvSpPr>
        <dsp:cNvPr id="0" name=""/>
        <dsp:cNvSpPr/>
      </dsp:nvSpPr>
      <dsp:spPr>
        <a:xfrm>
          <a:off x="0" y="696201"/>
          <a:ext cx="8596668"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CA" sz="2100" b="1" kern="1200" dirty="0"/>
            <a:t>The </a:t>
          </a:r>
          <a:r>
            <a:rPr lang="fr-CA" sz="2100" b="1" kern="1200" dirty="0" err="1"/>
            <a:t>factors</a:t>
          </a:r>
          <a:r>
            <a:rPr lang="fr-CA" sz="2100" b="1" kern="1200" dirty="0"/>
            <a:t>
</a:t>
          </a:r>
          <a:r>
            <a:rPr lang="fr-CA" sz="2100" b="1" kern="1200" dirty="0" err="1"/>
            <a:t>Sub-factors</a:t>
          </a:r>
          <a:endParaRPr lang="en-US" sz="2100" kern="1200" dirty="0"/>
        </a:p>
      </dsp:txBody>
      <dsp:txXfrm>
        <a:off x="0" y="696201"/>
        <a:ext cx="8596668" cy="698625"/>
      </dsp:txXfrm>
    </dsp:sp>
    <dsp:sp modelId="{E3B4EDF8-BC9A-764D-919C-4DB07FD34E37}">
      <dsp:nvSpPr>
        <dsp:cNvPr id="0" name=""/>
        <dsp:cNvSpPr/>
      </dsp:nvSpPr>
      <dsp:spPr>
        <a:xfrm>
          <a:off x="0" y="139482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dirty="0"/>
            <a:t>The </a:t>
          </a:r>
          <a:r>
            <a:rPr lang="fr-CA" sz="2700" b="1" kern="1200" dirty="0" err="1"/>
            <a:t>levels</a:t>
          </a:r>
          <a:endParaRPr lang="en-US" sz="2700" kern="1200" dirty="0"/>
        </a:p>
      </dsp:txBody>
      <dsp:txXfrm>
        <a:off x="30842" y="1425668"/>
        <a:ext cx="8534984" cy="570116"/>
      </dsp:txXfrm>
    </dsp:sp>
    <dsp:sp modelId="{D219C6FE-8B49-A647-9CD7-9A9BA0887537}">
      <dsp:nvSpPr>
        <dsp:cNvPr id="0" name=""/>
        <dsp:cNvSpPr/>
      </dsp:nvSpPr>
      <dsp:spPr>
        <a:xfrm>
          <a:off x="0" y="210438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dirty="0" err="1"/>
            <a:t>Calculating</a:t>
          </a:r>
          <a:r>
            <a:rPr lang="fr-CA" sz="2700" b="1" kern="1200" dirty="0"/>
            <a:t> the points</a:t>
          </a:r>
          <a:endParaRPr lang="en-US" sz="2700" kern="1200" dirty="0"/>
        </a:p>
      </dsp:txBody>
      <dsp:txXfrm>
        <a:off x="30842" y="2135228"/>
        <a:ext cx="8534984" cy="570116"/>
      </dsp:txXfrm>
    </dsp:sp>
    <dsp:sp modelId="{BD01B8A2-82DB-2649-B38A-1320EB8A03FF}">
      <dsp:nvSpPr>
        <dsp:cNvPr id="0" name=""/>
        <dsp:cNvSpPr/>
      </dsp:nvSpPr>
      <dsp:spPr>
        <a:xfrm>
          <a:off x="0" y="281394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dirty="0" err="1"/>
            <a:t>Understanding</a:t>
          </a:r>
          <a:r>
            <a:rPr lang="fr-CA" sz="2700" b="1" kern="1200" dirty="0"/>
            <a:t> the </a:t>
          </a:r>
          <a:r>
            <a:rPr lang="fr-CA" sz="2700" b="1" kern="1200" dirty="0" err="1"/>
            <a:t>responsabilities</a:t>
          </a:r>
          <a:r>
            <a:rPr lang="fr-CA" sz="2700" b="1" kern="1200" dirty="0"/>
            <a:t> of the position</a:t>
          </a:r>
          <a:endParaRPr lang="en-US" sz="2700" kern="1200" dirty="0"/>
        </a:p>
      </dsp:txBody>
      <dsp:txXfrm>
        <a:off x="30842" y="2844788"/>
        <a:ext cx="8534984" cy="570116"/>
      </dsp:txXfrm>
    </dsp:sp>
    <dsp:sp modelId="{0B4ECDB3-AB1C-0540-88E4-2B81F88FAE97}">
      <dsp:nvSpPr>
        <dsp:cNvPr id="0" name=""/>
        <dsp:cNvSpPr/>
      </dsp:nvSpPr>
      <dsp:spPr>
        <a:xfrm>
          <a:off x="0" y="3523506"/>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dirty="0" err="1"/>
            <a:t>Consistency</a:t>
          </a:r>
          <a:r>
            <a:rPr lang="fr-CA" sz="2700" b="1" kern="1200" dirty="0"/>
            <a:t> </a:t>
          </a:r>
          <a:r>
            <a:rPr lang="fr-CA" sz="2700" b="1" kern="1200" dirty="0" err="1"/>
            <a:t>between</a:t>
          </a:r>
          <a:r>
            <a:rPr lang="fr-CA" sz="2700" b="1" kern="1200" dirty="0"/>
            <a:t> positions</a:t>
          </a:r>
          <a:endParaRPr lang="en-US" sz="2700" kern="1200" dirty="0"/>
        </a:p>
      </dsp:txBody>
      <dsp:txXfrm>
        <a:off x="30842" y="3554348"/>
        <a:ext cx="8534984" cy="570116"/>
      </dsp:txXfrm>
    </dsp:sp>
    <dsp:sp modelId="{955646A0-1E1D-4043-B6A1-0130B6F23561}">
      <dsp:nvSpPr>
        <dsp:cNvPr id="0" name=""/>
        <dsp:cNvSpPr/>
      </dsp:nvSpPr>
      <dsp:spPr>
        <a:xfrm>
          <a:off x="0" y="4233065"/>
          <a:ext cx="8596668"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A" sz="2700" b="1" kern="1200" dirty="0"/>
            <a:t>A </a:t>
          </a:r>
          <a:r>
            <a:rPr lang="fr-CA" sz="2700" b="1" kern="1200" dirty="0" err="1"/>
            <a:t>revision</a:t>
          </a:r>
          <a:r>
            <a:rPr lang="fr-CA" sz="2700" b="1" kern="1200" dirty="0"/>
            <a:t> of the </a:t>
          </a:r>
          <a:r>
            <a:rPr lang="fr-CA" sz="2700" b="1" kern="1200" dirty="0" err="1"/>
            <a:t>ranking</a:t>
          </a:r>
          <a:r>
            <a:rPr lang="fr-CA" sz="2700" b="1" kern="1200" dirty="0"/>
            <a:t>?</a:t>
          </a:r>
          <a:endParaRPr lang="en-US" sz="2700" kern="1200" dirty="0"/>
        </a:p>
      </dsp:txBody>
      <dsp:txXfrm>
        <a:off x="30842" y="4263907"/>
        <a:ext cx="8534984" cy="570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CE5E-1E79-5D48-9BE0-6B338BC530FE}">
      <dsp:nvSpPr>
        <dsp:cNvPr id="0" name=""/>
        <dsp:cNvSpPr/>
      </dsp:nvSpPr>
      <dsp:spPr>
        <a:xfrm>
          <a:off x="0" y="356902"/>
          <a:ext cx="6628804" cy="13835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1. The job evaluation system</a:t>
          </a:r>
          <a:endParaRPr lang="fr-CA" sz="2000" kern="1200" noProof="0" dirty="0"/>
        </a:p>
      </dsp:txBody>
      <dsp:txXfrm>
        <a:off x="67538" y="424440"/>
        <a:ext cx="6493728" cy="1248449"/>
      </dsp:txXfrm>
    </dsp:sp>
    <dsp:sp modelId="{D95F3AFC-0AA4-6743-898F-FDC8D72D56B9}">
      <dsp:nvSpPr>
        <dsp:cNvPr id="0" name=""/>
        <dsp:cNvSpPr/>
      </dsp:nvSpPr>
      <dsp:spPr>
        <a:xfrm>
          <a:off x="0" y="1798027"/>
          <a:ext cx="6628804" cy="1383525"/>
        </a:xfrm>
        <a:prstGeom prst="roundRect">
          <a:avLst/>
        </a:prstGeom>
        <a:gradFill rotWithShape="0">
          <a:gsLst>
            <a:gs pos="0">
              <a:schemeClr val="accent2">
                <a:hueOff val="-3594467"/>
                <a:satOff val="-9999"/>
                <a:lumOff val="8726"/>
                <a:alphaOff val="0"/>
                <a:tint val="96000"/>
                <a:lumMod val="100000"/>
              </a:schemeClr>
            </a:gs>
            <a:gs pos="78000">
              <a:schemeClr val="accent2">
                <a:hueOff val="-3594467"/>
                <a:satOff val="-9999"/>
                <a:lumOff val="87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fr-CA" sz="2000" kern="1200" noProof="0" dirty="0"/>
            <a:t>2. </a:t>
          </a:r>
          <a:r>
            <a:rPr lang="fr-CA" sz="2000" kern="1200" noProof="0" dirty="0" err="1"/>
            <a:t>Understanding</a:t>
          </a:r>
          <a:r>
            <a:rPr lang="fr-CA" sz="2000" kern="1200" noProof="0" dirty="0"/>
            <a:t> the </a:t>
          </a:r>
          <a:r>
            <a:rPr lang="fr-CA" sz="2000" kern="1200" noProof="0" dirty="0" err="1"/>
            <a:t>responsabilities</a:t>
          </a:r>
          <a:r>
            <a:rPr lang="fr-CA" sz="2000" kern="1200" noProof="0" dirty="0"/>
            <a:t> of the position:
	- </a:t>
          </a:r>
          <a:r>
            <a:rPr lang="fr-CA" sz="2000" kern="1200" noProof="0" dirty="0" err="1"/>
            <a:t>Through</a:t>
          </a:r>
          <a:r>
            <a:rPr lang="fr-CA" sz="2000" kern="1200" noProof="0" dirty="0"/>
            <a:t> the job description
	- </a:t>
          </a:r>
          <a:r>
            <a:rPr lang="fr-CA" sz="2000" kern="1200" noProof="0" dirty="0" err="1"/>
            <a:t>Through</a:t>
          </a:r>
          <a:r>
            <a:rPr lang="fr-CA" sz="2000" kern="1200" noProof="0" dirty="0"/>
            <a:t> exchanges </a:t>
          </a:r>
          <a:r>
            <a:rPr lang="fr-CA" sz="2000" kern="1200" noProof="0" dirty="0" err="1"/>
            <a:t>with</a:t>
          </a:r>
          <a:r>
            <a:rPr lang="fr-CA" sz="2000" kern="1200" noProof="0" dirty="0"/>
            <a:t> the manager</a:t>
          </a:r>
        </a:p>
      </dsp:txBody>
      <dsp:txXfrm>
        <a:off x="67538" y="1865565"/>
        <a:ext cx="6493728" cy="1248449"/>
      </dsp:txXfrm>
    </dsp:sp>
    <dsp:sp modelId="{D248B5A9-273C-414A-AD38-FBD61E6EA9D4}">
      <dsp:nvSpPr>
        <dsp:cNvPr id="0" name=""/>
        <dsp:cNvSpPr/>
      </dsp:nvSpPr>
      <dsp:spPr>
        <a:xfrm>
          <a:off x="0" y="3239152"/>
          <a:ext cx="6628804" cy="1383525"/>
        </a:xfrm>
        <a:prstGeom prst="roundRect">
          <a:avLst/>
        </a:prstGeom>
        <a:gradFill rotWithShape="0">
          <a:gsLst>
            <a:gs pos="0">
              <a:schemeClr val="accent2">
                <a:hueOff val="-7188933"/>
                <a:satOff val="-19999"/>
                <a:lumOff val="17451"/>
                <a:alphaOff val="0"/>
                <a:tint val="96000"/>
                <a:lumMod val="100000"/>
              </a:schemeClr>
            </a:gs>
            <a:gs pos="78000">
              <a:schemeClr val="accent2">
                <a:hueOff val="-7188933"/>
                <a:satOff val="-19999"/>
                <a:lumOff val="1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t>3. Consistency between positions
	- Through comparisons with similar positions in the institution or similar institutions or the network.</a:t>
          </a:r>
          <a:endParaRPr lang="fr-CA" sz="2000" kern="1200" noProof="0" dirty="0"/>
        </a:p>
      </dsp:txBody>
      <dsp:txXfrm>
        <a:off x="67538" y="3306690"/>
        <a:ext cx="6493728" cy="1248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33884-8BEB-48BB-80CB-0C8353CE8982}">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8D3BB-9E54-4F46-AA39-65DFCC928962}">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1D9494-E259-45D3-87F9-A16B67CCF166}">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fr-CA" sz="2400" kern="1200" dirty="0"/>
            <a:t>A certain </a:t>
          </a:r>
          <a:r>
            <a:rPr lang="fr-CA" sz="2400" kern="1200" dirty="0" err="1"/>
            <a:t>degree</a:t>
          </a:r>
          <a:r>
            <a:rPr lang="fr-CA" sz="2400" kern="1200" dirty="0"/>
            <a:t> of </a:t>
          </a:r>
          <a:r>
            <a:rPr lang="fr-CA" sz="2400" kern="1200" dirty="0" err="1"/>
            <a:t>subjectivity</a:t>
          </a:r>
          <a:r>
            <a:rPr lang="fr-CA" sz="2400" kern="1200" dirty="0"/>
            <a:t> </a:t>
          </a:r>
          <a:r>
            <a:rPr lang="fr-CA" sz="2400" kern="1200" dirty="0" err="1"/>
            <a:t>is</a:t>
          </a:r>
          <a:r>
            <a:rPr lang="fr-CA" sz="2400" kern="1200" dirty="0"/>
            <a:t> </a:t>
          </a:r>
          <a:r>
            <a:rPr lang="fr-CA" sz="2400" kern="1200" dirty="0" err="1"/>
            <a:t>always</a:t>
          </a:r>
          <a:r>
            <a:rPr lang="fr-CA" sz="2400" kern="1200" dirty="0"/>
            <a:t> </a:t>
          </a:r>
          <a:r>
            <a:rPr lang="fr-CA" sz="2400" kern="1200" dirty="0" err="1"/>
            <a:t>present</a:t>
          </a:r>
          <a:r>
            <a:rPr lang="fr-CA" sz="2400" kern="1200" dirty="0"/>
            <a:t> in job </a:t>
          </a:r>
          <a:r>
            <a:rPr lang="fr-CA" sz="2400" kern="1200" dirty="0" err="1"/>
            <a:t>evaluation</a:t>
          </a:r>
          <a:r>
            <a:rPr lang="fr-CA" sz="2400" kern="1200" dirty="0"/>
            <a:t>.</a:t>
          </a:r>
          <a:endParaRPr lang="en-US" sz="2400" kern="1200" dirty="0"/>
        </a:p>
      </dsp:txBody>
      <dsp:txXfrm>
        <a:off x="1418391" y="665190"/>
        <a:ext cx="8199741" cy="1228044"/>
      </dsp:txXfrm>
    </dsp:sp>
    <dsp:sp modelId="{441A44D2-2512-48A4-84A9-F39C9F261AFF}">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6E11A-C3D7-4B3E-8889-DBB5E5F5E206}">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29E81D-384B-4EE1-A993-152F0A6F2F3D}">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fr-CA" sz="2400" kern="1200" dirty="0"/>
            <a:t>Job </a:t>
          </a:r>
          <a:r>
            <a:rPr lang="fr-CA" sz="2400" kern="1200" dirty="0" err="1"/>
            <a:t>evaluation</a:t>
          </a:r>
          <a:r>
            <a:rPr lang="fr-CA" sz="2400" kern="1200" dirty="0"/>
            <a:t> </a:t>
          </a:r>
          <a:r>
            <a:rPr lang="fr-CA" sz="2400" kern="1200" dirty="0" err="1"/>
            <a:t>does</a:t>
          </a:r>
          <a:r>
            <a:rPr lang="fr-CA" sz="2400" kern="1200" dirty="0"/>
            <a:t> not set </a:t>
          </a:r>
          <a:r>
            <a:rPr lang="fr-CA" sz="2400" kern="1200" dirty="0" err="1"/>
            <a:t>salary</a:t>
          </a:r>
          <a:r>
            <a:rPr lang="fr-CA" sz="2400" kern="1200" dirty="0"/>
            <a:t> </a:t>
          </a:r>
          <a:r>
            <a:rPr lang="fr-CA" sz="2400" kern="1200" dirty="0" err="1"/>
            <a:t>scales</a:t>
          </a:r>
          <a:r>
            <a:rPr lang="fr-CA" sz="2400" kern="1200" dirty="0"/>
            <a:t> but </a:t>
          </a:r>
          <a:r>
            <a:rPr lang="fr-CA" sz="2400" kern="1200" dirty="0" err="1"/>
            <a:t>simply</a:t>
          </a:r>
          <a:r>
            <a:rPr lang="fr-CA" sz="2400" kern="1200" dirty="0"/>
            <a:t> </a:t>
          </a:r>
          <a:r>
            <a:rPr lang="fr-CA" sz="2400" kern="1200" dirty="0" err="1"/>
            <a:t>provides</a:t>
          </a:r>
          <a:r>
            <a:rPr lang="fr-CA" sz="2400" kern="1200" dirty="0"/>
            <a:t> a basis for the </a:t>
          </a:r>
          <a:r>
            <a:rPr lang="fr-CA" sz="2400" kern="1200" dirty="0" err="1"/>
            <a:t>integration</a:t>
          </a:r>
          <a:r>
            <a:rPr lang="fr-CA" sz="2400" kern="1200" dirty="0"/>
            <a:t> of a position </a:t>
          </a:r>
          <a:r>
            <a:rPr lang="fr-CA" sz="2400" kern="1200" dirty="0" err="1"/>
            <a:t>into</a:t>
          </a:r>
          <a:r>
            <a:rPr lang="fr-CA" sz="2400" kern="1200" dirty="0"/>
            <a:t> a </a:t>
          </a:r>
          <a:r>
            <a:rPr lang="fr-CA" sz="2400" kern="1200" dirty="0" err="1"/>
            <a:t>salary</a:t>
          </a:r>
          <a:r>
            <a:rPr lang="fr-CA" sz="2400" kern="1200" dirty="0"/>
            <a:t> structure.</a:t>
          </a:r>
          <a:endParaRPr lang="en-US" sz="2400" kern="1200" dirty="0"/>
        </a:p>
      </dsp:txBody>
      <dsp:txXfrm>
        <a:off x="1418391" y="2200246"/>
        <a:ext cx="8199741" cy="1228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5D1D-ED0D-4AE1-9565-C800472BC6DF}">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C17B8-45FF-4F6E-B33A-0EF7BE3E4C10}">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893E16-A2CE-4816-9C28-521D03611BDE}">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fr-CA" sz="2500" kern="1200" dirty="0"/>
            <a:t>1- Brief </a:t>
          </a:r>
          <a:r>
            <a:rPr lang="fr-CA" sz="2500" kern="1200" dirty="0" err="1"/>
            <a:t>history</a:t>
          </a:r>
          <a:r>
            <a:rPr lang="fr-CA" sz="2500" kern="1200" dirty="0"/>
            <a:t> of job </a:t>
          </a:r>
          <a:r>
            <a:rPr lang="fr-CA" sz="2500" kern="1200" dirty="0" err="1"/>
            <a:t>evaluation</a:t>
          </a:r>
          <a:endParaRPr lang="en-US" sz="2500" kern="1200" dirty="0"/>
        </a:p>
      </dsp:txBody>
      <dsp:txXfrm>
        <a:off x="1642860" y="607"/>
        <a:ext cx="4985943" cy="1422390"/>
      </dsp:txXfrm>
    </dsp:sp>
    <dsp:sp modelId="{5D953C25-FFED-4A0A-AF7E-99F015062522}">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37B91-7E59-4BCE-B10C-269EE642583A}">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3CAE0F-001A-46FB-92DF-3930AE2479E5}">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fr-CA" sz="2500" kern="1200" dirty="0"/>
            <a:t>2- Structure of a job </a:t>
          </a:r>
          <a:r>
            <a:rPr lang="fr-CA" sz="2500" kern="1200" dirty="0" err="1"/>
            <a:t>evaluation</a:t>
          </a:r>
          <a:r>
            <a:rPr lang="fr-CA" sz="2500" kern="1200" dirty="0"/>
            <a:t> system</a:t>
          </a:r>
          <a:endParaRPr lang="en-US" sz="2500" kern="1200" dirty="0"/>
        </a:p>
      </dsp:txBody>
      <dsp:txXfrm>
        <a:off x="1642860" y="1778595"/>
        <a:ext cx="4985943" cy="1422390"/>
      </dsp:txXfrm>
    </dsp:sp>
    <dsp:sp modelId="{DDE51168-1157-474D-93AC-F61B10EE0D05}">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58684-5ABC-4B09-8E98-44FCD5E83525}">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967E08-E436-4232-BF5B-0A8C749B3D09}">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fr-CA" sz="2500" kern="1200" dirty="0"/>
            <a:t>3- Job </a:t>
          </a:r>
          <a:r>
            <a:rPr lang="fr-CA" sz="2500" kern="1200" dirty="0" err="1"/>
            <a:t>evaluation</a:t>
          </a:r>
          <a:r>
            <a:rPr lang="fr-CA" sz="2500" kern="1200" dirty="0"/>
            <a:t> </a:t>
          </a:r>
          <a:r>
            <a:rPr lang="fr-CA" sz="2500" kern="1200" dirty="0" err="1"/>
            <a:t>systems</a:t>
          </a:r>
          <a:r>
            <a:rPr lang="fr-CA" sz="2500" kern="1200" dirty="0"/>
            <a:t> in the </a:t>
          </a:r>
          <a:r>
            <a:rPr lang="fr-CA" sz="2500" kern="1200" dirty="0" err="1"/>
            <a:t>health</a:t>
          </a:r>
          <a:r>
            <a:rPr lang="fr-CA" sz="2500" kern="1200" dirty="0"/>
            <a:t> network</a:t>
          </a:r>
          <a:endParaRPr lang="en-US" sz="2500" kern="1200" dirty="0"/>
        </a:p>
      </dsp:txBody>
      <dsp:txXfrm>
        <a:off x="1642860" y="3556583"/>
        <a:ext cx="4985943" cy="1422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2"/>
          <a:ext cx="9604896" cy="51158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SzPts val="1150"/>
            <a:buFont typeface="Arial" panose="020B0604020202020204" pitchFamily="34" charset="0"/>
            <a:buNone/>
          </a:pPr>
          <a:r>
            <a:rPr lang="fr-CA" sz="2800" kern="1200" dirty="0"/>
            <a:t>Job </a:t>
          </a:r>
          <a:r>
            <a:rPr lang="fr-CA" sz="2800" kern="1200" dirty="0" err="1"/>
            <a:t>evaluation</a:t>
          </a:r>
          <a:r>
            <a:rPr lang="fr-CA" sz="2800" kern="1200" dirty="0"/>
            <a:t> </a:t>
          </a:r>
          <a:r>
            <a:rPr lang="fr-CA" sz="2800" kern="1200" dirty="0" err="1"/>
            <a:t>systems</a:t>
          </a:r>
          <a:r>
            <a:rPr lang="fr-CA" sz="2800" kern="1200" dirty="0"/>
            <a:t> are made up of </a:t>
          </a:r>
          <a:r>
            <a:rPr lang="fr-CA" sz="2800" kern="1200" dirty="0" err="1"/>
            <a:t>factors</a:t>
          </a:r>
          <a:r>
            <a:rPr lang="fr-CA" sz="2800" kern="1200" dirty="0"/>
            <a:t> </a:t>
          </a:r>
          <a:r>
            <a:rPr lang="fr-CA" sz="2800" kern="1200" dirty="0" err="1"/>
            <a:t>that</a:t>
          </a:r>
          <a:r>
            <a:rPr lang="fr-CA" sz="2800" kern="1200" dirty="0"/>
            <a:t> are </a:t>
          </a:r>
          <a:r>
            <a:rPr lang="fr-CA" sz="2800" kern="1200" dirty="0" err="1"/>
            <a:t>divided</a:t>
          </a:r>
          <a:r>
            <a:rPr lang="fr-CA" sz="2800" kern="1200" dirty="0"/>
            <a:t> </a:t>
          </a:r>
          <a:r>
            <a:rPr lang="fr-CA" sz="2800" kern="1200" dirty="0" err="1"/>
            <a:t>into</a:t>
          </a:r>
          <a:r>
            <a:rPr lang="fr-CA" sz="2800" kern="1200" dirty="0"/>
            <a:t> </a:t>
          </a:r>
          <a:r>
            <a:rPr lang="fr-CA" sz="2800" kern="1200" dirty="0" err="1"/>
            <a:t>sub-factors</a:t>
          </a:r>
          <a:r>
            <a:rPr lang="fr-CA" sz="2800" kern="1200" dirty="0"/>
            <a:t> </a:t>
          </a:r>
          <a:r>
            <a:rPr lang="fr-CA" sz="2800" kern="1200" dirty="0" err="1"/>
            <a:t>that</a:t>
          </a:r>
          <a:r>
            <a:rPr lang="fr-CA" sz="2800" kern="1200" dirty="0"/>
            <a:t> are </a:t>
          </a:r>
          <a:r>
            <a:rPr lang="fr-CA" sz="2800" kern="1200" dirty="0" err="1"/>
            <a:t>themselves</a:t>
          </a:r>
          <a:r>
            <a:rPr lang="fr-CA" sz="2800" kern="1200" dirty="0"/>
            <a:t> </a:t>
          </a:r>
          <a:r>
            <a:rPr lang="fr-CA" sz="2800" kern="1200" dirty="0" err="1"/>
            <a:t>divided</a:t>
          </a:r>
          <a:r>
            <a:rPr lang="fr-CA" sz="2800" kern="1200" dirty="0"/>
            <a:t> </a:t>
          </a:r>
          <a:r>
            <a:rPr lang="fr-CA" sz="2800" kern="1200" dirty="0" err="1"/>
            <a:t>into</a:t>
          </a:r>
          <a:r>
            <a:rPr lang="fr-CA" sz="2800" kern="1200" dirty="0"/>
            <a:t> </a:t>
          </a:r>
          <a:r>
            <a:rPr lang="fr-CA" sz="2800" kern="1200" dirty="0" err="1"/>
            <a:t>levels</a:t>
          </a:r>
          <a:r>
            <a:rPr lang="fr-CA" sz="2800" kern="1200" dirty="0"/>
            <a:t>.
It </a:t>
          </a:r>
          <a:r>
            <a:rPr lang="fr-CA" sz="2800" kern="1200" dirty="0" err="1"/>
            <a:t>is</a:t>
          </a:r>
          <a:r>
            <a:rPr lang="fr-CA" sz="2800" kern="1200" dirty="0"/>
            <a:t> </a:t>
          </a:r>
          <a:r>
            <a:rPr lang="fr-CA" sz="2800" kern="1200" dirty="0" err="1"/>
            <a:t>required</a:t>
          </a:r>
          <a:r>
            <a:rPr lang="fr-CA" sz="2800" kern="1200" dirty="0"/>
            <a:t> </a:t>
          </a:r>
          <a:r>
            <a:rPr lang="fr-CA" sz="2800" kern="1200" dirty="0" err="1"/>
            <a:t>that</a:t>
          </a:r>
          <a:r>
            <a:rPr lang="fr-CA" sz="2800" kern="1200" dirty="0"/>
            <a:t> four </a:t>
          </a:r>
          <a:r>
            <a:rPr lang="fr-CA" sz="2800" kern="1200" dirty="0" err="1"/>
            <a:t>factors</a:t>
          </a:r>
          <a:r>
            <a:rPr lang="fr-CA" sz="2800" kern="1200" dirty="0"/>
            <a:t> </a:t>
          </a:r>
          <a:r>
            <a:rPr lang="fr-CA" sz="2800" kern="1200" dirty="0" err="1"/>
            <a:t>be</a:t>
          </a:r>
          <a:r>
            <a:rPr lang="fr-CA" sz="2800" kern="1200" dirty="0"/>
            <a:t> </a:t>
          </a:r>
          <a:r>
            <a:rPr lang="fr-CA" sz="2800" kern="1200" dirty="0" err="1"/>
            <a:t>always</a:t>
          </a:r>
          <a:r>
            <a:rPr lang="fr-CA" sz="2800" kern="1200" dirty="0"/>
            <a:t> </a:t>
          </a:r>
          <a:r>
            <a:rPr lang="fr-CA" sz="2800" kern="1200" dirty="0" err="1"/>
            <a:t>present</a:t>
          </a:r>
          <a:r>
            <a:rPr lang="fr-CA" sz="2800" kern="1200" dirty="0"/>
            <a:t> in the structure of an </a:t>
          </a:r>
          <a:r>
            <a:rPr lang="fr-CA" sz="2800" kern="1200" dirty="0" err="1"/>
            <a:t>evaluation</a:t>
          </a:r>
          <a:r>
            <a:rPr lang="fr-CA" sz="2800" kern="1200" dirty="0"/>
            <a:t> system.
1. Efforts (</a:t>
          </a:r>
          <a:r>
            <a:rPr lang="fr-CA" sz="2800" kern="1200" dirty="0" err="1"/>
            <a:t>intellectual</a:t>
          </a:r>
          <a:r>
            <a:rPr lang="fr-CA" sz="2800" kern="1200" dirty="0"/>
            <a:t> and </a:t>
          </a:r>
          <a:r>
            <a:rPr lang="fr-CA" sz="2800" kern="1200" dirty="0" err="1"/>
            <a:t>physical</a:t>
          </a:r>
          <a:r>
            <a:rPr lang="fr-CA" sz="2800" kern="1200" dirty="0"/>
            <a:t>);
2. </a:t>
          </a:r>
          <a:r>
            <a:rPr lang="fr-CA" sz="2800" kern="1200" dirty="0" err="1"/>
            <a:t>Responsibilities</a:t>
          </a:r>
          <a:r>
            <a:rPr lang="fr-CA" sz="2800" kern="1200" dirty="0"/>
            <a:t>;</a:t>
          </a:r>
        </a:p>
      </dsp:txBody>
      <dsp:txXfrm>
        <a:off x="6618" y="2"/>
        <a:ext cx="9604896" cy="5115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1E395-2F4D-D444-B4A2-7AD66BD9F181}">
      <dsp:nvSpPr>
        <dsp:cNvPr id="0" name=""/>
        <dsp:cNvSpPr/>
      </dsp:nvSpPr>
      <dsp:spPr>
        <a:xfrm>
          <a:off x="6618" y="2"/>
          <a:ext cx="9604896" cy="51158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SzPts val="1150"/>
            <a:buFont typeface="Arial" panose="020B0604020202020204" pitchFamily="34" charset="0"/>
            <a:buNone/>
          </a:pPr>
          <a:r>
            <a:rPr lang="fr-FR" sz="3200" kern="1200" dirty="0"/>
            <a:t>3.</a:t>
          </a:r>
          <a:r>
            <a:rPr lang="fr-CA" sz="3200" kern="1200" dirty="0"/>
            <a:t>Qualifications;
4. </a:t>
          </a:r>
          <a:r>
            <a:rPr lang="fr-CA" sz="3200" kern="1200" dirty="0" err="1"/>
            <a:t>Working</a:t>
          </a:r>
          <a:r>
            <a:rPr lang="fr-CA" sz="3200" kern="1200" dirty="0"/>
            <a:t> conditions (</a:t>
          </a:r>
          <a:r>
            <a:rPr lang="fr-CA" sz="3200" kern="1200" dirty="0" err="1"/>
            <a:t>physical</a:t>
          </a:r>
          <a:r>
            <a:rPr lang="fr-CA" sz="3200" kern="1200" dirty="0"/>
            <a:t> and </a:t>
          </a:r>
          <a:r>
            <a:rPr lang="fr-CA" sz="3200" kern="1200" dirty="0" err="1"/>
            <a:t>psychological</a:t>
          </a:r>
          <a:r>
            <a:rPr lang="fr-CA" sz="3200" kern="1200" dirty="0"/>
            <a:t>).
</a:t>
          </a:r>
        </a:p>
        <a:p>
          <a:pPr marL="0" lvl="0" indent="0" algn="l" defTabSz="1422400">
            <a:lnSpc>
              <a:spcPct val="90000"/>
            </a:lnSpc>
            <a:spcBef>
              <a:spcPct val="0"/>
            </a:spcBef>
            <a:spcAft>
              <a:spcPct val="35000"/>
            </a:spcAft>
            <a:buSzPts val="1150"/>
            <a:buFont typeface="Arial" panose="020B0604020202020204" pitchFamily="34" charset="0"/>
            <a:buNone/>
          </a:pPr>
          <a:r>
            <a:rPr lang="fr-CA" sz="3200" kern="1200" dirty="0" err="1"/>
            <a:t>These</a:t>
          </a:r>
          <a:r>
            <a:rPr lang="fr-CA" sz="3200" kern="1200" dirty="0"/>
            <a:t> </a:t>
          </a:r>
          <a:r>
            <a:rPr lang="fr-CA" sz="3200" kern="1200" dirty="0" err="1"/>
            <a:t>factors</a:t>
          </a:r>
          <a:r>
            <a:rPr lang="fr-CA" sz="3200" kern="1200" dirty="0"/>
            <a:t> </a:t>
          </a:r>
          <a:r>
            <a:rPr lang="fr-CA" sz="3200" kern="1200" dirty="0" err="1"/>
            <a:t>may</a:t>
          </a:r>
          <a:r>
            <a:rPr lang="fr-CA" sz="3200" kern="1200" dirty="0"/>
            <a:t> </a:t>
          </a:r>
          <a:r>
            <a:rPr lang="fr-CA" sz="3200" kern="1200" dirty="0" err="1"/>
            <a:t>be</a:t>
          </a:r>
          <a:r>
            <a:rPr lang="fr-CA" sz="3200" kern="1200" dirty="0"/>
            <a:t> </a:t>
          </a:r>
          <a:r>
            <a:rPr lang="fr-CA" sz="3200" kern="1200" dirty="0" err="1"/>
            <a:t>named</a:t>
          </a:r>
          <a:r>
            <a:rPr lang="fr-CA" sz="3200" kern="1200" dirty="0"/>
            <a:t> </a:t>
          </a:r>
          <a:r>
            <a:rPr lang="fr-CA" sz="3200" kern="1200" dirty="0" err="1"/>
            <a:t>differently</a:t>
          </a:r>
          <a:r>
            <a:rPr lang="fr-CA" sz="3200" kern="1200" dirty="0"/>
            <a:t>, </a:t>
          </a:r>
          <a:r>
            <a:rPr lang="fr-CA" sz="3200" kern="1200" dirty="0" err="1"/>
            <a:t>depending</a:t>
          </a:r>
          <a:r>
            <a:rPr lang="fr-CA" sz="3200" kern="1200" dirty="0"/>
            <a:t> on the </a:t>
          </a:r>
          <a:r>
            <a:rPr lang="fr-CA" sz="3200" kern="1200" dirty="0" err="1"/>
            <a:t>assessment</a:t>
          </a:r>
          <a:r>
            <a:rPr lang="fr-CA" sz="3200" kern="1200" dirty="0"/>
            <a:t> system, but </a:t>
          </a:r>
          <a:r>
            <a:rPr lang="fr-CA" sz="3200" kern="1200" dirty="0" err="1"/>
            <a:t>they</a:t>
          </a:r>
          <a:r>
            <a:rPr lang="fr-CA" sz="3200" kern="1200" dirty="0"/>
            <a:t> must </a:t>
          </a:r>
          <a:r>
            <a:rPr lang="fr-CA" sz="3200" kern="1200" dirty="0" err="1"/>
            <a:t>be</a:t>
          </a:r>
          <a:r>
            <a:rPr lang="fr-CA" sz="3200" kern="1200" dirty="0"/>
            <a:t> </a:t>
          </a:r>
          <a:r>
            <a:rPr lang="fr-CA" sz="3200" kern="1200" dirty="0" err="1"/>
            <a:t>interpreted</a:t>
          </a:r>
          <a:r>
            <a:rPr lang="fr-CA" sz="3200" kern="1200" dirty="0"/>
            <a:t> in the </a:t>
          </a:r>
          <a:r>
            <a:rPr lang="fr-CA" sz="3200" kern="1200" dirty="0" err="1"/>
            <a:t>same</a:t>
          </a:r>
          <a:r>
            <a:rPr lang="fr-CA" sz="3200" kern="1200" dirty="0"/>
            <a:t> </a:t>
          </a:r>
          <a:r>
            <a:rPr lang="fr-CA" sz="3200" kern="1200" dirty="0" err="1"/>
            <a:t>way</a:t>
          </a:r>
          <a:r>
            <a:rPr lang="fr-CA" sz="3200" kern="1200" dirty="0"/>
            <a:t>.</a:t>
          </a:r>
          <a:endParaRPr lang="en-US" sz="2400" kern="1200" dirty="0"/>
        </a:p>
      </dsp:txBody>
      <dsp:txXfrm>
        <a:off x="6618" y="2"/>
        <a:ext cx="9604896" cy="5115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D9E4D-572F-4999-BA44-8E56D322A7B8}">
      <dsp:nvSpPr>
        <dsp:cNvPr id="0" name=""/>
        <dsp:cNvSpPr/>
      </dsp:nvSpPr>
      <dsp:spPr>
        <a:xfrm>
          <a:off x="0" y="3787"/>
          <a:ext cx="5207839" cy="922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AD65F-35FA-4088-B897-FEA1FE3C4FCF}">
      <dsp:nvSpPr>
        <dsp:cNvPr id="0" name=""/>
        <dsp:cNvSpPr/>
      </dsp:nvSpPr>
      <dsp:spPr>
        <a:xfrm>
          <a:off x="279100" y="211383"/>
          <a:ext cx="507952" cy="5074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DB1C7-3512-4700-A5E1-F22C4B8B1DBB}">
      <dsp:nvSpPr>
        <dsp:cNvPr id="0" name=""/>
        <dsp:cNvSpPr/>
      </dsp:nvSpPr>
      <dsp:spPr>
        <a:xfrm>
          <a:off x="1066153" y="3787"/>
          <a:ext cx="3928723" cy="112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7" tIns="119007" rIns="119007" bIns="119007" numCol="1" spcCol="1270" anchor="ctr" anchorCtr="0">
          <a:noAutofit/>
        </a:bodyPr>
        <a:lstStyle/>
        <a:p>
          <a:pPr marL="0" lvl="0" indent="0" algn="l" defTabSz="711200">
            <a:lnSpc>
              <a:spcPct val="100000"/>
            </a:lnSpc>
            <a:spcBef>
              <a:spcPct val="0"/>
            </a:spcBef>
            <a:spcAft>
              <a:spcPct val="35000"/>
            </a:spcAft>
            <a:buNone/>
          </a:pPr>
          <a:r>
            <a:rPr lang="fr-CA" sz="1600" kern="1200" dirty="0" err="1"/>
            <a:t>Finally</a:t>
          </a:r>
          <a:r>
            <a:rPr lang="fr-CA" sz="1600" kern="1200" dirty="0"/>
            <a:t>, </a:t>
          </a:r>
          <a:r>
            <a:rPr lang="fr-CA" sz="1600" kern="1200" dirty="0" err="1"/>
            <a:t>each</a:t>
          </a:r>
          <a:r>
            <a:rPr lang="fr-CA" sz="1600" kern="1200" dirty="0"/>
            <a:t> </a:t>
          </a:r>
          <a:r>
            <a:rPr lang="fr-CA" sz="1600" kern="1200" dirty="0" err="1"/>
            <a:t>sub</a:t>
          </a:r>
          <a:r>
            <a:rPr lang="fr-CA" sz="1600" kern="1200" dirty="0"/>
            <a:t>-factor has </a:t>
          </a:r>
          <a:r>
            <a:rPr lang="fr-CA" sz="1600" kern="1200" dirty="0" err="1"/>
            <a:t>levels</a:t>
          </a:r>
          <a:r>
            <a:rPr lang="fr-CA" sz="1600" kern="1200" dirty="0"/>
            <a:t> of </a:t>
          </a:r>
          <a:r>
            <a:rPr lang="fr-CA" sz="1600" kern="1200" dirty="0" err="1"/>
            <a:t>difficulty</a:t>
          </a:r>
          <a:r>
            <a:rPr lang="fr-CA" sz="1600" kern="1200" dirty="0"/>
            <a:t> or </a:t>
          </a:r>
          <a:r>
            <a:rPr lang="fr-CA" sz="1600" kern="1200" dirty="0" err="1"/>
            <a:t>requirements</a:t>
          </a:r>
          <a:r>
            <a:rPr lang="fr-CA" sz="1600" kern="1200" dirty="0"/>
            <a:t> </a:t>
          </a:r>
          <a:r>
            <a:rPr lang="fr-CA" sz="1600" kern="1200" dirty="0" err="1"/>
            <a:t>specific</a:t>
          </a:r>
          <a:r>
            <a:rPr lang="fr-CA" sz="1600" kern="1200" dirty="0"/>
            <a:t> to </a:t>
          </a:r>
          <a:r>
            <a:rPr lang="fr-CA" sz="1600" kern="1200" dirty="0" err="1"/>
            <a:t>each</a:t>
          </a:r>
          <a:r>
            <a:rPr lang="fr-CA" sz="1600" kern="1200" dirty="0"/>
            <a:t> of </a:t>
          </a:r>
          <a:r>
            <a:rPr lang="fr-CA" sz="1600" kern="1200" dirty="0" err="1"/>
            <a:t>them</a:t>
          </a:r>
          <a:r>
            <a:rPr lang="fr-CA" sz="1600" kern="1200" dirty="0"/>
            <a:t>.</a:t>
          </a:r>
          <a:endParaRPr lang="en-US" sz="1600" kern="1200" dirty="0"/>
        </a:p>
      </dsp:txBody>
      <dsp:txXfrm>
        <a:off x="1066153" y="3787"/>
        <a:ext cx="3928723" cy="1124476"/>
      </dsp:txXfrm>
    </dsp:sp>
    <dsp:sp modelId="{1DD594FE-546C-43CE-85C8-E82A58820003}">
      <dsp:nvSpPr>
        <dsp:cNvPr id="0" name=""/>
        <dsp:cNvSpPr/>
      </dsp:nvSpPr>
      <dsp:spPr>
        <a:xfrm>
          <a:off x="0" y="1477009"/>
          <a:ext cx="5207839" cy="922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66D6F-3BB8-4527-92C9-0A4CB4876973}">
      <dsp:nvSpPr>
        <dsp:cNvPr id="0" name=""/>
        <dsp:cNvSpPr/>
      </dsp:nvSpPr>
      <dsp:spPr>
        <a:xfrm>
          <a:off x="279100" y="1585743"/>
          <a:ext cx="507952" cy="5074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A5939-06E4-4CB0-83C2-1CAFB429F518}">
      <dsp:nvSpPr>
        <dsp:cNvPr id="0" name=""/>
        <dsp:cNvSpPr/>
      </dsp:nvSpPr>
      <dsp:spPr>
        <a:xfrm>
          <a:off x="1066153" y="1378148"/>
          <a:ext cx="3928723" cy="112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7" tIns="119007" rIns="119007" bIns="119007" numCol="1" spcCol="1270" anchor="ctr" anchorCtr="0">
          <a:noAutofit/>
        </a:bodyPr>
        <a:lstStyle/>
        <a:p>
          <a:pPr marL="0" lvl="0" indent="0" algn="l" defTabSz="622300">
            <a:lnSpc>
              <a:spcPct val="100000"/>
            </a:lnSpc>
            <a:spcBef>
              <a:spcPct val="0"/>
            </a:spcBef>
            <a:spcAft>
              <a:spcPct val="35000"/>
            </a:spcAft>
            <a:buNone/>
          </a:pPr>
          <a:r>
            <a:rPr lang="fr-CA" sz="1400" kern="1200" dirty="0"/>
            <a:t>For </a:t>
          </a:r>
          <a:r>
            <a:rPr lang="fr-CA" sz="1400" kern="1200" dirty="0" err="1"/>
            <a:t>example</a:t>
          </a:r>
          <a:r>
            <a:rPr lang="fr-CA" sz="1400" kern="1200" dirty="0"/>
            <a:t>, in the </a:t>
          </a:r>
          <a:r>
            <a:rPr lang="fr-CA" sz="1400" kern="1200" dirty="0" err="1"/>
            <a:t>academic</a:t>
          </a:r>
          <a:r>
            <a:rPr lang="fr-CA" sz="1400" kern="1200" dirty="0"/>
            <a:t> qualifications </a:t>
          </a:r>
          <a:r>
            <a:rPr lang="fr-CA" sz="1400" kern="1200" dirty="0" err="1"/>
            <a:t>sub</a:t>
          </a:r>
          <a:r>
            <a:rPr lang="fr-CA" sz="1400" kern="1200" dirty="0"/>
            <a:t>-factor, </a:t>
          </a:r>
          <a:r>
            <a:rPr lang="fr-CA" sz="1400" kern="1200" dirty="0" err="1"/>
            <a:t>we</a:t>
          </a:r>
          <a:r>
            <a:rPr lang="fr-CA" sz="1400" kern="1200" dirty="0"/>
            <a:t> </a:t>
          </a:r>
          <a:r>
            <a:rPr lang="fr-CA" sz="1400" kern="1200" dirty="0" err="1"/>
            <a:t>will</a:t>
          </a:r>
          <a:r>
            <a:rPr lang="fr-CA" sz="1400" kern="1200" dirty="0"/>
            <a:t> </a:t>
          </a:r>
          <a:r>
            <a:rPr lang="fr-CA" sz="1400" kern="1200" dirty="0" err="1"/>
            <a:t>find</a:t>
          </a:r>
          <a:r>
            <a:rPr lang="fr-CA" sz="1400" kern="1200" dirty="0"/>
            <a:t> a progression in </a:t>
          </a:r>
          <a:r>
            <a:rPr lang="fr-CA" sz="1400" kern="1200" dirty="0" err="1"/>
            <a:t>levels</a:t>
          </a:r>
          <a:r>
            <a:rPr lang="fr-CA" sz="1400" kern="1200" dirty="0"/>
            <a:t> </a:t>
          </a:r>
          <a:r>
            <a:rPr lang="fr-CA" sz="1400" kern="1200" dirty="0" err="1"/>
            <a:t>that</a:t>
          </a:r>
          <a:r>
            <a:rPr lang="fr-CA" sz="1400" kern="1200" dirty="0"/>
            <a:t> </a:t>
          </a:r>
          <a:r>
            <a:rPr lang="fr-CA" sz="1400" kern="1200" dirty="0" err="1"/>
            <a:t>goes</a:t>
          </a:r>
          <a:r>
            <a:rPr lang="fr-CA" sz="1400" kern="1200" dirty="0"/>
            <a:t> </a:t>
          </a:r>
          <a:r>
            <a:rPr lang="fr-CA" sz="1400" kern="1200" dirty="0" err="1"/>
            <a:t>from</a:t>
          </a:r>
          <a:r>
            <a:rPr lang="fr-CA" sz="1400" kern="1200" dirty="0"/>
            <a:t> high </a:t>
          </a:r>
          <a:r>
            <a:rPr lang="fr-CA" sz="1400" kern="1200" dirty="0" err="1"/>
            <a:t>school</a:t>
          </a:r>
          <a:r>
            <a:rPr lang="fr-CA" sz="1400" kern="1200" dirty="0"/>
            <a:t> </a:t>
          </a:r>
          <a:r>
            <a:rPr lang="fr-CA" sz="1400" kern="1200" dirty="0" err="1"/>
            <a:t>diploma</a:t>
          </a:r>
          <a:r>
            <a:rPr lang="fr-CA" sz="1400" kern="1200" dirty="0"/>
            <a:t> to </a:t>
          </a:r>
          <a:r>
            <a:rPr lang="fr-CA" sz="1400" kern="1200" dirty="0" err="1"/>
            <a:t>doctorate</a:t>
          </a:r>
          <a:r>
            <a:rPr lang="fr-CA" sz="1400" kern="1200" dirty="0"/>
            <a:t>.  The </a:t>
          </a:r>
          <a:r>
            <a:rPr lang="fr-CA" sz="1400" kern="1200" dirty="0" err="1"/>
            <a:t>principle</a:t>
          </a:r>
          <a:r>
            <a:rPr lang="fr-CA" sz="1400" kern="1200" dirty="0"/>
            <a:t> of progression </a:t>
          </a:r>
          <a:r>
            <a:rPr lang="fr-CA" sz="1400" kern="1200" dirty="0" err="1"/>
            <a:t>is</a:t>
          </a:r>
          <a:r>
            <a:rPr lang="fr-CA" sz="1400" kern="1200" dirty="0"/>
            <a:t> </a:t>
          </a:r>
          <a:r>
            <a:rPr lang="fr-CA" sz="1400" kern="1200" dirty="0" err="1"/>
            <a:t>found</a:t>
          </a:r>
          <a:r>
            <a:rPr lang="fr-CA" sz="1400" kern="1200" dirty="0"/>
            <a:t> in all </a:t>
          </a:r>
          <a:r>
            <a:rPr lang="fr-CA" sz="1400" kern="1200" dirty="0" err="1"/>
            <a:t>levels</a:t>
          </a:r>
          <a:r>
            <a:rPr lang="fr-CA" sz="1400" kern="1200" dirty="0"/>
            <a:t> of the </a:t>
          </a:r>
          <a:r>
            <a:rPr lang="fr-CA" sz="1400" kern="1200" dirty="0" err="1"/>
            <a:t>sub-factors</a:t>
          </a:r>
          <a:r>
            <a:rPr lang="fr-CA" sz="1400" kern="1200" dirty="0"/>
            <a:t>.</a:t>
          </a:r>
          <a:endParaRPr lang="en-US" sz="1400" kern="1200" dirty="0"/>
        </a:p>
      </dsp:txBody>
      <dsp:txXfrm>
        <a:off x="1066153" y="1378148"/>
        <a:ext cx="3928723" cy="1124476"/>
      </dsp:txXfrm>
    </dsp:sp>
    <dsp:sp modelId="{81ECD946-6E9F-4D0F-9F21-26C16FF7D6E4}">
      <dsp:nvSpPr>
        <dsp:cNvPr id="0" name=""/>
        <dsp:cNvSpPr/>
      </dsp:nvSpPr>
      <dsp:spPr>
        <a:xfrm>
          <a:off x="0" y="2752508"/>
          <a:ext cx="5207839" cy="922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6AE76-C0DD-4EE8-8D6E-B9A68A0ACBDE}">
      <dsp:nvSpPr>
        <dsp:cNvPr id="0" name=""/>
        <dsp:cNvSpPr/>
      </dsp:nvSpPr>
      <dsp:spPr>
        <a:xfrm>
          <a:off x="279100" y="2960104"/>
          <a:ext cx="507952" cy="5074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A9194-2AA8-4B3F-A5CE-E83ED9C3D9DA}">
      <dsp:nvSpPr>
        <dsp:cNvPr id="0" name=""/>
        <dsp:cNvSpPr/>
      </dsp:nvSpPr>
      <dsp:spPr>
        <a:xfrm>
          <a:off x="1066153" y="2752508"/>
          <a:ext cx="3928723" cy="112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007" tIns="119007" rIns="119007" bIns="119007" numCol="1" spcCol="1270" anchor="ctr" anchorCtr="0">
          <a:noAutofit/>
        </a:bodyPr>
        <a:lstStyle/>
        <a:p>
          <a:pPr marL="0" lvl="0" indent="0" algn="l" defTabSz="622300">
            <a:lnSpc>
              <a:spcPct val="100000"/>
            </a:lnSpc>
            <a:spcBef>
              <a:spcPct val="0"/>
            </a:spcBef>
            <a:spcAft>
              <a:spcPct val="35000"/>
            </a:spcAft>
            <a:buNone/>
          </a:pPr>
          <a:r>
            <a:rPr lang="fr-CA" sz="1400" kern="1200" dirty="0"/>
            <a:t>Points are </a:t>
          </a:r>
          <a:r>
            <a:rPr lang="fr-CA" sz="1400" kern="1200" dirty="0" err="1"/>
            <a:t>awarded</a:t>
          </a:r>
          <a:r>
            <a:rPr lang="fr-CA" sz="1400" kern="1200" dirty="0"/>
            <a:t> </a:t>
          </a:r>
          <a:r>
            <a:rPr lang="fr-CA" sz="1400" kern="1200" dirty="0" err="1"/>
            <a:t>according</a:t>
          </a:r>
          <a:r>
            <a:rPr lang="fr-CA" sz="1400" kern="1200" dirty="0"/>
            <a:t> to the </a:t>
          </a:r>
          <a:r>
            <a:rPr lang="fr-CA" sz="1400" kern="1200" dirty="0" err="1"/>
            <a:t>level</a:t>
          </a:r>
          <a:r>
            <a:rPr lang="fr-CA" sz="1400" kern="1200" dirty="0"/>
            <a:t> </a:t>
          </a:r>
          <a:r>
            <a:rPr lang="fr-CA" sz="1400" kern="1200" dirty="0" err="1"/>
            <a:t>chosen</a:t>
          </a:r>
          <a:r>
            <a:rPr lang="fr-CA" sz="1400" kern="1200" dirty="0"/>
            <a:t>.  The total points </a:t>
          </a:r>
          <a:r>
            <a:rPr lang="fr-CA" sz="1400" kern="1200" dirty="0" err="1"/>
            <a:t>obtained</a:t>
          </a:r>
          <a:r>
            <a:rPr lang="fr-CA" sz="1400" kern="1200" dirty="0"/>
            <a:t> at the end of the </a:t>
          </a:r>
          <a:r>
            <a:rPr lang="fr-CA" sz="1400" kern="1200" dirty="0" err="1"/>
            <a:t>exercise</a:t>
          </a:r>
          <a:r>
            <a:rPr lang="fr-CA" sz="1400" kern="1200" dirty="0"/>
            <a:t> </a:t>
          </a:r>
          <a:r>
            <a:rPr lang="fr-CA" sz="1400" kern="1200" dirty="0" err="1"/>
            <a:t>determine</a:t>
          </a:r>
          <a:r>
            <a:rPr lang="fr-CA" sz="1400" kern="1200" dirty="0"/>
            <a:t> the </a:t>
          </a:r>
          <a:r>
            <a:rPr lang="fr-CA" sz="1400" kern="1200" dirty="0" err="1"/>
            <a:t>ranking</a:t>
          </a:r>
          <a:r>
            <a:rPr lang="fr-CA" sz="1400" kern="1200" dirty="0"/>
            <a:t> of the position.</a:t>
          </a:r>
          <a:endParaRPr lang="en-US" sz="1400" kern="1200" dirty="0"/>
        </a:p>
      </dsp:txBody>
      <dsp:txXfrm>
        <a:off x="1066153" y="2752508"/>
        <a:ext cx="3928723" cy="11244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1F542-F562-48E3-A3DD-0D9F5A661B5C}" type="datetimeFigureOut">
              <a:rPr lang="fr-CA" smtClean="0"/>
              <a:t>2025-01-30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FC20A-0F2F-4358-A635-7679392E277A}" type="slidenum">
              <a:rPr lang="fr-CA" smtClean="0"/>
              <a:t>‹N°›</a:t>
            </a:fld>
            <a:endParaRPr lang="fr-CA"/>
          </a:p>
        </p:txBody>
      </p:sp>
    </p:spTree>
    <p:extLst>
      <p:ext uri="{BB962C8B-B14F-4D97-AF65-F5344CB8AC3E}">
        <p14:creationId xmlns:p14="http://schemas.microsoft.com/office/powerpoint/2010/main" val="268004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81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1385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0364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339875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05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36717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2879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1600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5970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3258C3-57C5-496A-B9B8-F989134590BA}" type="datetimeFigureOut">
              <a:rPr lang="fr-CA" smtClean="0"/>
              <a:t>2025-01-30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80892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3258C3-57C5-496A-B9B8-F989134590BA}" type="datetimeFigureOut">
              <a:rPr lang="fr-CA" smtClean="0"/>
              <a:t>2025-01-30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2727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3258C3-57C5-496A-B9B8-F989134590BA}" type="datetimeFigureOut">
              <a:rPr lang="fr-CA" smtClean="0"/>
              <a:t>2025-01-30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116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3258C3-57C5-496A-B9B8-F989134590BA}" type="datetimeFigureOut">
              <a:rPr lang="fr-CA" smtClean="0"/>
              <a:t>2025-01-30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574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258C3-57C5-496A-B9B8-F989134590BA}" type="datetimeFigureOut">
              <a:rPr lang="fr-CA" smtClean="0"/>
              <a:t>2025-01-30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416352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2025-01-30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94471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B3258C3-57C5-496A-B9B8-F989134590BA}" type="datetimeFigureOut">
              <a:rPr lang="fr-CA" smtClean="0"/>
              <a:t>2025-01-30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759E450-7A51-4C13-9576-A402D20264D1}" type="slidenum">
              <a:rPr lang="fr-CA" smtClean="0"/>
              <a:t>‹N°›</a:t>
            </a:fld>
            <a:endParaRPr lang="fr-CA"/>
          </a:p>
        </p:txBody>
      </p:sp>
    </p:spTree>
    <p:extLst>
      <p:ext uri="{BB962C8B-B14F-4D97-AF65-F5344CB8AC3E}">
        <p14:creationId xmlns:p14="http://schemas.microsoft.com/office/powerpoint/2010/main" val="29012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3258C3-57C5-496A-B9B8-F989134590BA}" type="datetimeFigureOut">
              <a:rPr lang="fr-CA" smtClean="0"/>
              <a:t>2025-01-30</a:t>
            </a:fld>
            <a:endParaRPr lang="fr-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59E450-7A51-4C13-9576-A402D20264D1}" type="slidenum">
              <a:rPr lang="fr-CA" smtClean="0"/>
              <a:t>‹N°›</a:t>
            </a:fld>
            <a:endParaRPr lang="fr-CA"/>
          </a:p>
        </p:txBody>
      </p:sp>
    </p:spTree>
    <p:extLst>
      <p:ext uri="{BB962C8B-B14F-4D97-AF65-F5344CB8AC3E}">
        <p14:creationId xmlns:p14="http://schemas.microsoft.com/office/powerpoint/2010/main" val="41647718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hyperlink" Target="https://clamorworld.com/true-education-is-to-learn-from-experience/" TargetMode="External"/><Relationship Id="rId7" Type="http://schemas.openxmlformats.org/officeDocument/2006/relationships/diagramLayout" Target="../diagrams/layout15.xm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hyperlink" Target="https://pixabay.com/fr/dipl%C3%B4me-certificat-309947/" TargetMode="External"/><Relationship Id="rId10" Type="http://schemas.microsoft.com/office/2007/relationships/diagramDrawing" Target="../diagrams/drawing15.xml"/><Relationship Id="rId4" Type="http://schemas.openxmlformats.org/officeDocument/2006/relationships/image" Target="../media/image28.png"/><Relationship Id="rId9" Type="http://schemas.openxmlformats.org/officeDocument/2006/relationships/diagramColors" Target="../diagrams/colors15.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fr/dipl%C3%B4me-certificat-309947/"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clamorworld.com/true-education-is-to-learn-from-experience/" TargetMode="External"/><Relationship Id="rId7" Type="http://schemas.openxmlformats.org/officeDocument/2006/relationships/diagramColors" Target="../diagrams/colors16.xml"/><Relationship Id="rId2"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10135-CB16-49D9-878B-E8D8217EC9E9}"/>
              </a:ext>
            </a:extLst>
          </p:cNvPr>
          <p:cNvSpPr>
            <a:spLocks noGrp="1"/>
          </p:cNvSpPr>
          <p:nvPr>
            <p:ph type="ctrTitle"/>
          </p:nvPr>
        </p:nvSpPr>
        <p:spPr>
          <a:xfrm>
            <a:off x="985969" y="4553712"/>
            <a:ext cx="8288032" cy="1096316"/>
          </a:xfrm>
        </p:spPr>
        <p:txBody>
          <a:bodyPr>
            <a:normAutofit/>
          </a:bodyPr>
          <a:lstStyle/>
          <a:p>
            <a:pPr algn="ctr">
              <a:lnSpc>
                <a:spcPct val="90000"/>
              </a:lnSpc>
            </a:pPr>
            <a:r>
              <a:rPr lang="fr-CA" sz="2200" b="1" dirty="0">
                <a:latin typeface="Arial" panose="020B0604020202020204" pitchFamily="34" charset="0"/>
                <a:ea typeface="Calibri" panose="020F0502020204030204" pitchFamily="34" charset="0"/>
              </a:rPr>
              <a:t>THE MANAGEMENT’S POSITIONS EVALUATION SYSTEM</a:t>
            </a:r>
            <a:br>
              <a:rPr lang="fr-CA" sz="2400" b="1" dirty="0"/>
            </a:br>
            <a:endParaRPr lang="fr-CA" sz="2400" b="1" dirty="0"/>
          </a:p>
        </p:txBody>
      </p:sp>
      <p:sp>
        <p:nvSpPr>
          <p:cNvPr id="3" name="Sous-titre 2">
            <a:extLst>
              <a:ext uri="{FF2B5EF4-FFF2-40B4-BE49-F238E27FC236}">
                <a16:creationId xmlns:a16="http://schemas.microsoft.com/office/drawing/2014/main" id="{DE9778C2-2F4F-4274-8448-EA7B2375D6A4}"/>
              </a:ext>
            </a:extLst>
          </p:cNvPr>
          <p:cNvSpPr>
            <a:spLocks noGrp="1"/>
          </p:cNvSpPr>
          <p:nvPr>
            <p:ph type="subTitle" idx="1"/>
          </p:nvPr>
        </p:nvSpPr>
        <p:spPr>
          <a:xfrm>
            <a:off x="985969" y="5650029"/>
            <a:ext cx="8288032" cy="469122"/>
          </a:xfrm>
        </p:spPr>
        <p:txBody>
          <a:bodyPr>
            <a:normAutofit/>
          </a:bodyPr>
          <a:lstStyle/>
          <a:p>
            <a:pPr algn="ctr"/>
            <a:r>
              <a:rPr lang="fr-CA" dirty="0"/>
              <a:t>Michelle Bourget et Anne-Marie Chiquette</a:t>
            </a:r>
          </a:p>
        </p:txBody>
      </p:sp>
      <p:pic>
        <p:nvPicPr>
          <p:cNvPr id="5" name="Image 4" descr="Une image contenant texte, signe&#10;&#10;Description générée automatiquement">
            <a:extLst>
              <a:ext uri="{FF2B5EF4-FFF2-40B4-BE49-F238E27FC236}">
                <a16:creationId xmlns:a16="http://schemas.microsoft.com/office/drawing/2014/main" id="{867F520C-AAE5-4173-8E71-0C2F35E60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68" y="1208540"/>
            <a:ext cx="8288033" cy="3025131"/>
          </a:xfrm>
          <a:prstGeom prst="rect">
            <a:avLst/>
          </a:prstGeom>
        </p:spPr>
      </p:pic>
    </p:spTree>
    <p:extLst>
      <p:ext uri="{BB962C8B-B14F-4D97-AF65-F5344CB8AC3E}">
        <p14:creationId xmlns:p14="http://schemas.microsoft.com/office/powerpoint/2010/main" val="50411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81" name="Freeform: Shape 3080">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77334" y="1176489"/>
            <a:ext cx="3749061" cy="1508469"/>
          </a:xfrm>
        </p:spPr>
        <p:txBody>
          <a:bodyPr anchor="ctr">
            <a:normAutofit/>
          </a:bodyPr>
          <a:lstStyle/>
          <a:p>
            <a:r>
              <a:rPr lang="fr-CA" sz="3200" b="1" dirty="0"/>
              <a:t>1-BRIEF HISTORY</a:t>
            </a:r>
          </a:p>
        </p:txBody>
      </p:sp>
      <p:sp>
        <p:nvSpPr>
          <p:cNvPr id="3083" name="Isosceles Triangle 3082">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748DF031-11A5-47C3-8C9C-F0130E27BE9B}"/>
              </a:ext>
            </a:extLst>
          </p:cNvPr>
          <p:cNvSpPr>
            <a:spLocks noGrp="1"/>
          </p:cNvSpPr>
          <p:nvPr>
            <p:ph idx="1"/>
          </p:nvPr>
        </p:nvSpPr>
        <p:spPr>
          <a:xfrm>
            <a:off x="677334" y="2795618"/>
            <a:ext cx="4309004" cy="3276570"/>
          </a:xfrm>
        </p:spPr>
        <p:txBody>
          <a:bodyPr>
            <a:normAutofit fontScale="92500" lnSpcReduction="20000"/>
          </a:bodyPr>
          <a:lstStyle/>
          <a:p>
            <a:pPr marL="0" indent="0">
              <a:lnSpc>
                <a:spcPct val="90000"/>
              </a:lnSpc>
              <a:buNone/>
            </a:pPr>
            <a:r>
              <a:rPr lang="en-CA" dirty="0"/>
              <a:t>Job evaluation is not new.  In 1853, the principle of equal work/equal pay was adopted by the United States Congress.  This principle introduces, among other things:
Comparison between positions;
Position classifications;
A task analysis
Over the decades, many approaches and studies have led to the current job evaluation systems and the important principle of EQUAL work at the EQUAL workplace.</a:t>
            </a:r>
            <a:endParaRPr lang="en-CA" sz="1400" dirty="0"/>
          </a:p>
          <a:p>
            <a:pPr marL="0" indent="0">
              <a:lnSpc>
                <a:spcPct val="90000"/>
              </a:lnSpc>
              <a:buNone/>
            </a:pPr>
            <a:endParaRPr lang="fr-CA" sz="1400" dirty="0"/>
          </a:p>
        </p:txBody>
      </p:sp>
      <p:sp>
        <p:nvSpPr>
          <p:cNvPr id="3085" name="Freeform: Shape 3084">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5168778" y="872453"/>
            <a:ext cx="2104587" cy="768174"/>
          </a:xfrm>
          <a:prstGeom prst="rect">
            <a:avLst/>
          </a:prstGeom>
        </p:spPr>
      </p:pic>
      <p:pic>
        <p:nvPicPr>
          <p:cNvPr id="3074" name="Picture 2" descr="Parcs Canada - Événement historique national des travailleuses de  l'industrie des munitions militaires au Canada">
            <a:extLst>
              <a:ext uri="{FF2B5EF4-FFF2-40B4-BE49-F238E27FC236}">
                <a16:creationId xmlns:a16="http://schemas.microsoft.com/office/drawing/2014/main" id="{BB9A1DC1-7CC2-E2AC-6C71-8F5705170F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58453" y="2312894"/>
            <a:ext cx="3660534" cy="357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7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1"/>
            <a:ext cx="10197494" cy="522968"/>
          </a:xfrm>
        </p:spPr>
        <p:txBody>
          <a:bodyPr>
            <a:noAutofit/>
          </a:bodyPr>
          <a:lstStyle/>
          <a:p>
            <a:pPr algn="ctr">
              <a:lnSpc>
                <a:spcPct val="90000"/>
              </a:lnSpc>
            </a:pPr>
            <a:r>
              <a:rPr lang="fr-CA" sz="2800" b="1" dirty="0"/>
              <a:t>2- STRUCTURE OF A JOB EVALUATION SYSTEM</a:t>
            </a:r>
            <a:br>
              <a:rPr lang="en-US" sz="2800" b="1" dirty="0"/>
            </a:br>
            <a:br>
              <a:rPr lang="fr-CA" sz="2800" dirty="0"/>
            </a:br>
            <a:endParaRPr lang="en-CA" sz="2800"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565774997"/>
              </p:ext>
            </p:extLst>
          </p:nvPr>
        </p:nvGraphicFramePr>
        <p:xfrm>
          <a:off x="1286933" y="1132569"/>
          <a:ext cx="9618133" cy="511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1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905DE7-5D7E-DCA9-FD4A-0835D8D2EB3B}"/>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394EFD96-E3E9-9055-1692-478D026C9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472BB3-384C-7B6A-DE31-4F7C959BFD22}"/>
              </a:ext>
            </a:extLst>
          </p:cNvPr>
          <p:cNvSpPr>
            <a:spLocks noGrp="1"/>
          </p:cNvSpPr>
          <p:nvPr>
            <p:ph type="title"/>
          </p:nvPr>
        </p:nvSpPr>
        <p:spPr>
          <a:xfrm>
            <a:off x="1286933" y="609601"/>
            <a:ext cx="10197494" cy="522968"/>
          </a:xfrm>
        </p:spPr>
        <p:txBody>
          <a:bodyPr>
            <a:noAutofit/>
          </a:bodyPr>
          <a:lstStyle/>
          <a:p>
            <a:pPr algn="ctr">
              <a:lnSpc>
                <a:spcPct val="90000"/>
              </a:lnSpc>
            </a:pPr>
            <a:r>
              <a:rPr lang="fr-CA" sz="2800" b="1" dirty="0"/>
              <a:t>2- STRUCTURE OF A JOB EVALUATION SYSTEM</a:t>
            </a:r>
            <a:br>
              <a:rPr lang="en-US" sz="2800" b="1" dirty="0"/>
            </a:br>
            <a:br>
              <a:rPr lang="fr-CA" sz="2800" dirty="0"/>
            </a:br>
            <a:endParaRPr lang="en-CA" sz="2800" dirty="0"/>
          </a:p>
        </p:txBody>
      </p:sp>
      <p:sp>
        <p:nvSpPr>
          <p:cNvPr id="66" name="Isosceles Triangle 65">
            <a:extLst>
              <a:ext uri="{FF2B5EF4-FFF2-40B4-BE49-F238E27FC236}">
                <a16:creationId xmlns:a16="http://schemas.microsoft.com/office/drawing/2014/main" id="{E4805E30-C686-E37E-2478-7F10651C7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C5F09AF6-A512-C2F5-7230-35B460F6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20F19C71-7F63-EADC-FF03-14008FD6F077}"/>
              </a:ext>
            </a:extLst>
          </p:cNvPr>
          <p:cNvGraphicFramePr>
            <a:graphicFrameLocks noGrp="1"/>
          </p:cNvGraphicFramePr>
          <p:nvPr>
            <p:ph idx="1"/>
            <p:extLst>
              <p:ext uri="{D42A27DB-BD31-4B8C-83A1-F6EECF244321}">
                <p14:modId xmlns:p14="http://schemas.microsoft.com/office/powerpoint/2010/main" val="3150438639"/>
              </p:ext>
            </p:extLst>
          </p:nvPr>
        </p:nvGraphicFramePr>
        <p:xfrm>
          <a:off x="1286933" y="1132569"/>
          <a:ext cx="9618133" cy="511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7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05" name="Rectangle 410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7" name="Straight Connector 410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9" name="Straight Connector 410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5" name="Isosceles Triangle 411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19" name="Isosceles Triangle 411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21" name="Freeform: Shape 412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ED6C502B-3593-CE41-C7F0-BD7123CBF8E3}"/>
              </a:ext>
            </a:extLst>
          </p:cNvPr>
          <p:cNvSpPr>
            <a:spLocks noGrp="1"/>
          </p:cNvSpPr>
          <p:nvPr>
            <p:ph type="title"/>
          </p:nvPr>
        </p:nvSpPr>
        <p:spPr>
          <a:xfrm>
            <a:off x="7181723" y="609600"/>
            <a:ext cx="4512989" cy="2227730"/>
          </a:xfrm>
        </p:spPr>
        <p:txBody>
          <a:bodyPr anchor="ctr">
            <a:normAutofit/>
          </a:bodyPr>
          <a:lstStyle/>
          <a:p>
            <a:pPr>
              <a:lnSpc>
                <a:spcPct val="90000"/>
              </a:lnSpc>
            </a:pPr>
            <a:r>
              <a:rPr lang="fr-CA" sz="3100" b="1" dirty="0">
                <a:solidFill>
                  <a:srgbClr val="FFFFFF"/>
                </a:solidFill>
              </a:rPr>
              <a:t>2- STRUCTURE OF A JOB EVALUATION SYSTEM</a:t>
            </a:r>
            <a:br>
              <a:rPr lang="fr-CA" sz="3100" b="1" dirty="0">
                <a:solidFill>
                  <a:srgbClr val="FFFFFF"/>
                </a:solidFill>
              </a:rPr>
            </a:br>
            <a:endParaRPr lang="en-CA" sz="3100" dirty="0">
              <a:solidFill>
                <a:srgbClr val="FFFFFF"/>
              </a:solidFill>
            </a:endParaRPr>
          </a:p>
        </p:txBody>
      </p:sp>
      <p:pic>
        <p:nvPicPr>
          <p:cNvPr id="4098" name="Picture 2" descr="La description de fonction | Competentia">
            <a:extLst>
              <a:ext uri="{FF2B5EF4-FFF2-40B4-BE49-F238E27FC236}">
                <a16:creationId xmlns:a16="http://schemas.microsoft.com/office/drawing/2014/main" id="{EB0C18AA-A19F-AC92-EE61-17227BD39B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83630"/>
            <a:ext cx="3856774" cy="377963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68069F0-80EE-DEC8-A3CB-2ED14A31C3D3}"/>
              </a:ext>
            </a:extLst>
          </p:cNvPr>
          <p:cNvSpPr>
            <a:spLocks noGrp="1"/>
          </p:cNvSpPr>
          <p:nvPr>
            <p:ph idx="1"/>
          </p:nvPr>
        </p:nvSpPr>
        <p:spPr>
          <a:xfrm>
            <a:off x="7181725" y="2837329"/>
            <a:ext cx="4512988" cy="3317938"/>
          </a:xfrm>
        </p:spPr>
        <p:txBody>
          <a:bodyPr anchor="t">
            <a:normAutofit/>
          </a:bodyPr>
          <a:lstStyle/>
          <a:p>
            <a:r>
              <a:rPr lang="fr-CA" sz="2400" dirty="0">
                <a:solidFill>
                  <a:srgbClr val="FFFFFF"/>
                </a:solidFill>
              </a:rPr>
              <a:t>The </a:t>
            </a:r>
            <a:r>
              <a:rPr lang="fr-CA" sz="2400" dirty="0" err="1">
                <a:solidFill>
                  <a:srgbClr val="FFFFFF"/>
                </a:solidFill>
              </a:rPr>
              <a:t>factors</a:t>
            </a:r>
            <a:r>
              <a:rPr lang="fr-CA" sz="2400" dirty="0">
                <a:solidFill>
                  <a:srgbClr val="FFFFFF"/>
                </a:solidFill>
              </a:rPr>
              <a:t> are </a:t>
            </a:r>
            <a:r>
              <a:rPr lang="fr-CA" sz="2400" dirty="0" err="1">
                <a:solidFill>
                  <a:srgbClr val="FFFFFF"/>
                </a:solidFill>
              </a:rPr>
              <a:t>further</a:t>
            </a:r>
            <a:r>
              <a:rPr lang="fr-CA" sz="2400" dirty="0">
                <a:solidFill>
                  <a:srgbClr val="FFFFFF"/>
                </a:solidFill>
              </a:rPr>
              <a:t> </a:t>
            </a:r>
            <a:r>
              <a:rPr lang="fr-CA" sz="2400" dirty="0" err="1">
                <a:solidFill>
                  <a:srgbClr val="FFFFFF"/>
                </a:solidFill>
              </a:rPr>
              <a:t>divided</a:t>
            </a:r>
            <a:r>
              <a:rPr lang="fr-CA" sz="2400" dirty="0">
                <a:solidFill>
                  <a:srgbClr val="FFFFFF"/>
                </a:solidFill>
              </a:rPr>
              <a:t> </a:t>
            </a:r>
            <a:r>
              <a:rPr lang="fr-CA" sz="2400" dirty="0" err="1">
                <a:solidFill>
                  <a:srgbClr val="FFFFFF"/>
                </a:solidFill>
              </a:rPr>
              <a:t>into</a:t>
            </a:r>
            <a:r>
              <a:rPr lang="fr-CA" sz="2400" dirty="0">
                <a:solidFill>
                  <a:srgbClr val="FFFFFF"/>
                </a:solidFill>
              </a:rPr>
              <a:t> </a:t>
            </a:r>
            <a:r>
              <a:rPr lang="fr-CA" sz="2400" dirty="0" err="1">
                <a:solidFill>
                  <a:srgbClr val="FFFFFF"/>
                </a:solidFill>
              </a:rPr>
              <a:t>sub-factors</a:t>
            </a:r>
            <a:r>
              <a:rPr lang="fr-CA" sz="2400" dirty="0">
                <a:solidFill>
                  <a:srgbClr val="FFFFFF"/>
                </a:solidFill>
              </a:rPr>
              <a:t>.  There </a:t>
            </a:r>
            <a:r>
              <a:rPr lang="fr-CA" sz="2400" dirty="0" err="1">
                <a:solidFill>
                  <a:srgbClr val="FFFFFF"/>
                </a:solidFill>
              </a:rPr>
              <a:t>is</a:t>
            </a:r>
            <a:r>
              <a:rPr lang="fr-CA" sz="2400" dirty="0">
                <a:solidFill>
                  <a:srgbClr val="FFFFFF"/>
                </a:solidFill>
              </a:rPr>
              <a:t> no </a:t>
            </a:r>
            <a:r>
              <a:rPr lang="fr-CA" sz="2400" dirty="0" err="1">
                <a:solidFill>
                  <a:srgbClr val="FFFFFF"/>
                </a:solidFill>
              </a:rPr>
              <a:t>limit</a:t>
            </a:r>
            <a:r>
              <a:rPr lang="fr-CA" sz="2400" dirty="0">
                <a:solidFill>
                  <a:srgbClr val="FFFFFF"/>
                </a:solidFill>
              </a:rPr>
              <a:t> to the </a:t>
            </a:r>
            <a:r>
              <a:rPr lang="fr-CA" sz="2400" dirty="0" err="1">
                <a:solidFill>
                  <a:srgbClr val="FFFFFF"/>
                </a:solidFill>
              </a:rPr>
              <a:t>number</a:t>
            </a:r>
            <a:r>
              <a:rPr lang="fr-CA" sz="2400" dirty="0">
                <a:solidFill>
                  <a:srgbClr val="FFFFFF"/>
                </a:solidFill>
              </a:rPr>
              <a:t> of </a:t>
            </a:r>
            <a:r>
              <a:rPr lang="fr-CA" sz="2400" dirty="0" err="1">
                <a:solidFill>
                  <a:srgbClr val="FFFFFF"/>
                </a:solidFill>
              </a:rPr>
              <a:t>sub-factors</a:t>
            </a:r>
            <a:r>
              <a:rPr lang="fr-CA" sz="2400" dirty="0">
                <a:solidFill>
                  <a:srgbClr val="FFFFFF"/>
                </a:solidFill>
              </a:rPr>
              <a:t>.  </a:t>
            </a:r>
            <a:r>
              <a:rPr lang="fr-CA" sz="2400" dirty="0" err="1">
                <a:solidFill>
                  <a:srgbClr val="FFFFFF"/>
                </a:solidFill>
              </a:rPr>
              <a:t>However</a:t>
            </a:r>
            <a:r>
              <a:rPr lang="fr-CA" sz="2400" dirty="0">
                <a:solidFill>
                  <a:srgbClr val="FFFFFF"/>
                </a:solidFill>
              </a:rPr>
              <a:t>, </a:t>
            </a:r>
            <a:r>
              <a:rPr lang="fr-CA" sz="2400" dirty="0" err="1">
                <a:solidFill>
                  <a:srgbClr val="FFFFFF"/>
                </a:solidFill>
              </a:rPr>
              <a:t>these</a:t>
            </a:r>
            <a:r>
              <a:rPr lang="fr-CA" sz="2400" dirty="0">
                <a:solidFill>
                  <a:srgbClr val="FFFFFF"/>
                </a:solidFill>
              </a:rPr>
              <a:t> </a:t>
            </a:r>
            <a:r>
              <a:rPr lang="fr-CA" sz="2400" dirty="0" err="1">
                <a:solidFill>
                  <a:srgbClr val="FFFFFF"/>
                </a:solidFill>
              </a:rPr>
              <a:t>sub-factors</a:t>
            </a:r>
            <a:r>
              <a:rPr lang="fr-CA" sz="2400" dirty="0">
                <a:solidFill>
                  <a:srgbClr val="FFFFFF"/>
                </a:solidFill>
              </a:rPr>
              <a:t> must </a:t>
            </a:r>
            <a:r>
              <a:rPr lang="fr-CA" sz="2400" dirty="0" err="1">
                <a:solidFill>
                  <a:srgbClr val="FFFFFF"/>
                </a:solidFill>
              </a:rPr>
              <a:t>be</a:t>
            </a:r>
            <a:r>
              <a:rPr lang="fr-CA" sz="2400" dirty="0">
                <a:solidFill>
                  <a:srgbClr val="FFFFFF"/>
                </a:solidFill>
              </a:rPr>
              <a:t> relevant and </a:t>
            </a:r>
            <a:r>
              <a:rPr lang="fr-CA" sz="2400" dirty="0" err="1">
                <a:solidFill>
                  <a:srgbClr val="FFFFFF"/>
                </a:solidFill>
              </a:rPr>
              <a:t>necessary</a:t>
            </a:r>
            <a:r>
              <a:rPr lang="fr-CA" sz="2400" dirty="0">
                <a:solidFill>
                  <a:srgbClr val="FFFFFF"/>
                </a:solidFill>
              </a:rPr>
              <a:t> to the </a:t>
            </a:r>
            <a:r>
              <a:rPr lang="fr-CA" sz="2400" dirty="0" err="1">
                <a:solidFill>
                  <a:srgbClr val="FFFFFF"/>
                </a:solidFill>
              </a:rPr>
              <a:t>evaluation</a:t>
            </a:r>
            <a:r>
              <a:rPr lang="fr-CA" sz="2400" dirty="0">
                <a:solidFill>
                  <a:srgbClr val="FFFFFF"/>
                </a:solidFill>
              </a:rPr>
              <a:t>.</a:t>
            </a:r>
            <a:endParaRPr lang="fr-CA" dirty="0">
              <a:solidFill>
                <a:srgbClr val="FFFFFF"/>
              </a:solidFill>
            </a:endParaRPr>
          </a:p>
          <a:p>
            <a:pPr marL="0" indent="0">
              <a:buNone/>
            </a:pPr>
            <a:endParaRPr lang="fr-CA" u="none" noProof="0" dirty="0">
              <a:solidFill>
                <a:srgbClr val="FFFFFF"/>
              </a:solidFill>
            </a:endParaRPr>
          </a:p>
          <a:p>
            <a:endParaRPr lang="en-CA" dirty="0">
              <a:solidFill>
                <a:srgbClr val="FFFFFF"/>
              </a:solidFill>
            </a:endParaRPr>
          </a:p>
        </p:txBody>
      </p:sp>
    </p:spTree>
    <p:extLst>
      <p:ext uri="{BB962C8B-B14F-4D97-AF65-F5344CB8AC3E}">
        <p14:creationId xmlns:p14="http://schemas.microsoft.com/office/powerpoint/2010/main" val="27181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CFC7B-F597-D208-05D0-379779C8A50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F921C6A-6CE7-388D-AD99-B8E8FB883776}"/>
              </a:ext>
            </a:extLst>
          </p:cNvPr>
          <p:cNvSpPr>
            <a:spLocks noGrp="1"/>
          </p:cNvSpPr>
          <p:nvPr>
            <p:ph type="title"/>
          </p:nvPr>
        </p:nvSpPr>
        <p:spPr>
          <a:xfrm>
            <a:off x="676746" y="609600"/>
            <a:ext cx="3729076" cy="1320800"/>
          </a:xfrm>
        </p:spPr>
        <p:txBody>
          <a:bodyPr anchor="ctr">
            <a:normAutofit/>
          </a:bodyPr>
          <a:lstStyle/>
          <a:p>
            <a:pPr>
              <a:lnSpc>
                <a:spcPct val="90000"/>
              </a:lnSpc>
            </a:pPr>
            <a:r>
              <a:rPr lang="fr-CA" sz="2000" b="1" dirty="0"/>
              <a:t>2- STRUCTURE OF A JOB EVALUATION SYSTEM</a:t>
            </a:r>
            <a:br>
              <a:rPr lang="fr-CA" sz="2000" b="1" dirty="0"/>
            </a:br>
            <a:endParaRPr lang="en-CA" sz="2000" dirty="0"/>
          </a:p>
        </p:txBody>
      </p:sp>
      <p:sp>
        <p:nvSpPr>
          <p:cNvPr id="3" name="Espace réservé du contenu 2">
            <a:extLst>
              <a:ext uri="{FF2B5EF4-FFF2-40B4-BE49-F238E27FC236}">
                <a16:creationId xmlns:a16="http://schemas.microsoft.com/office/drawing/2014/main" id="{DA29A959-70B9-C83F-84D3-272575CB7C3D}"/>
              </a:ext>
            </a:extLst>
          </p:cNvPr>
          <p:cNvSpPr>
            <a:spLocks noGrp="1"/>
          </p:cNvSpPr>
          <p:nvPr>
            <p:ph idx="1"/>
          </p:nvPr>
        </p:nvSpPr>
        <p:spPr>
          <a:xfrm>
            <a:off x="685167" y="2160589"/>
            <a:ext cx="3720916" cy="3560733"/>
          </a:xfrm>
        </p:spPr>
        <p:txBody>
          <a:bodyPr>
            <a:normAutofit/>
          </a:bodyPr>
          <a:lstStyle/>
          <a:p>
            <a:pPr marL="0" indent="0">
              <a:buNone/>
            </a:pPr>
            <a:r>
              <a:rPr lang="fr-CA" b="1" dirty="0"/>
              <a:t>For </a:t>
            </a:r>
            <a:r>
              <a:rPr lang="fr-CA" b="1" dirty="0" err="1"/>
              <a:t>example</a:t>
            </a:r>
            <a:r>
              <a:rPr lang="fr-CA" b="1" dirty="0"/>
              <a:t>, in the qualifications factor, a </a:t>
            </a:r>
            <a:r>
              <a:rPr lang="fr-CA" b="1" dirty="0" err="1"/>
              <a:t>sub</a:t>
            </a:r>
            <a:r>
              <a:rPr lang="fr-CA" b="1" dirty="0"/>
              <a:t>-factor </a:t>
            </a:r>
            <a:r>
              <a:rPr lang="fr-CA" b="1" dirty="0" err="1"/>
              <a:t>that</a:t>
            </a:r>
            <a:r>
              <a:rPr lang="fr-CA" b="1" dirty="0"/>
              <a:t> </a:t>
            </a:r>
            <a:r>
              <a:rPr lang="fr-CA" b="1" dirty="0" err="1"/>
              <a:t>includes</a:t>
            </a:r>
            <a:r>
              <a:rPr lang="fr-CA" b="1" dirty="0"/>
              <a:t> the </a:t>
            </a:r>
            <a:r>
              <a:rPr lang="fr-CA" b="1" dirty="0" err="1"/>
              <a:t>requirement</a:t>
            </a:r>
            <a:r>
              <a:rPr lang="fr-CA" b="1" dirty="0"/>
              <a:t> of a </a:t>
            </a:r>
            <a:r>
              <a:rPr lang="fr-CA" b="1" dirty="0" err="1"/>
              <a:t>foreign</a:t>
            </a:r>
            <a:r>
              <a:rPr lang="fr-CA" b="1" dirty="0"/>
              <a:t> </a:t>
            </a:r>
            <a:r>
              <a:rPr lang="fr-CA" b="1" dirty="0" err="1"/>
              <a:t>language</a:t>
            </a:r>
            <a:r>
              <a:rPr lang="fr-CA" b="1" dirty="0"/>
              <a:t>, </a:t>
            </a:r>
            <a:r>
              <a:rPr lang="fr-CA" b="1" dirty="0" err="1"/>
              <a:t>such</a:t>
            </a:r>
            <a:r>
              <a:rPr lang="fr-CA" b="1" dirty="0"/>
              <a:t> as </a:t>
            </a:r>
            <a:r>
              <a:rPr lang="fr-CA" b="1" dirty="0" err="1"/>
              <a:t>Spanish</a:t>
            </a:r>
            <a:r>
              <a:rPr lang="fr-CA" b="1" dirty="0"/>
              <a:t> for </a:t>
            </a:r>
            <a:r>
              <a:rPr lang="fr-CA" b="1" dirty="0" err="1"/>
              <a:t>example</a:t>
            </a:r>
            <a:r>
              <a:rPr lang="fr-CA" b="1" dirty="0"/>
              <a:t>, </a:t>
            </a:r>
            <a:r>
              <a:rPr lang="fr-CA" b="1" dirty="0" err="1"/>
              <a:t>could</a:t>
            </a:r>
            <a:r>
              <a:rPr lang="fr-CA" b="1" dirty="0"/>
              <a:t> not </a:t>
            </a:r>
            <a:r>
              <a:rPr lang="fr-CA" b="1" dirty="0" err="1"/>
              <a:t>be</a:t>
            </a:r>
            <a:r>
              <a:rPr lang="fr-CA" b="1" dirty="0"/>
              <a:t> </a:t>
            </a:r>
            <a:r>
              <a:rPr lang="fr-CA" b="1" dirty="0" err="1"/>
              <a:t>included</a:t>
            </a:r>
            <a:r>
              <a:rPr lang="fr-CA" b="1" dirty="0"/>
              <a:t> for an </a:t>
            </a:r>
            <a:r>
              <a:rPr lang="fr-CA" b="1" dirty="0" err="1"/>
              <a:t>organization</a:t>
            </a:r>
            <a:r>
              <a:rPr lang="fr-CA" b="1" dirty="0"/>
              <a:t> in </a:t>
            </a:r>
            <a:r>
              <a:rPr lang="fr-CA" b="1" dirty="0" err="1"/>
              <a:t>which</a:t>
            </a:r>
            <a:r>
              <a:rPr lang="fr-CA" b="1" dirty="0"/>
              <a:t> </a:t>
            </a:r>
            <a:r>
              <a:rPr lang="fr-CA" b="1" dirty="0" err="1"/>
              <a:t>that</a:t>
            </a:r>
            <a:r>
              <a:rPr lang="fr-CA" b="1" dirty="0"/>
              <a:t> </a:t>
            </a:r>
            <a:r>
              <a:rPr lang="fr-CA" b="1" dirty="0" err="1"/>
              <a:t>language</a:t>
            </a:r>
            <a:r>
              <a:rPr lang="fr-CA" b="1" dirty="0"/>
              <a:t> </a:t>
            </a:r>
            <a:r>
              <a:rPr lang="fr-CA" b="1" dirty="0" err="1"/>
              <a:t>is</a:t>
            </a:r>
            <a:r>
              <a:rPr lang="fr-CA" b="1" dirty="0"/>
              <a:t> not </a:t>
            </a:r>
            <a:r>
              <a:rPr lang="fr-CA" b="1" dirty="0" err="1"/>
              <a:t>required</a:t>
            </a:r>
            <a:r>
              <a:rPr lang="fr-CA" b="1" dirty="0"/>
              <a:t> in </a:t>
            </a:r>
            <a:r>
              <a:rPr lang="fr-CA" b="1" dirty="0" err="1"/>
              <a:t>any</a:t>
            </a:r>
            <a:r>
              <a:rPr lang="fr-CA" b="1" dirty="0"/>
              <a:t> position.</a:t>
            </a:r>
            <a:endParaRPr lang="fr-CA" dirty="0"/>
          </a:p>
          <a:p>
            <a:pPr marL="0" indent="0">
              <a:buNone/>
            </a:pPr>
            <a:endParaRPr lang="fr-CA" u="none" noProof="0" dirty="0"/>
          </a:p>
          <a:p>
            <a:endParaRPr lang="en-CA" dirty="0"/>
          </a:p>
        </p:txBody>
      </p:sp>
      <p:pic>
        <p:nvPicPr>
          <p:cNvPr id="4098" name="Picture 2" descr="La description de fonction | Competentia">
            <a:extLst>
              <a:ext uri="{FF2B5EF4-FFF2-40B4-BE49-F238E27FC236}">
                <a16:creationId xmlns:a16="http://schemas.microsoft.com/office/drawing/2014/main" id="{C7741499-6CF6-5EB3-CBA1-8F9F365342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921388"/>
            <a:ext cx="4602747" cy="451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8D773-429D-1C29-26CE-85FA25161B60}"/>
              </a:ext>
            </a:extLst>
          </p:cNvPr>
          <p:cNvSpPr>
            <a:spLocks noGrp="1"/>
          </p:cNvSpPr>
          <p:nvPr>
            <p:ph type="title"/>
          </p:nvPr>
        </p:nvSpPr>
        <p:spPr>
          <a:xfrm>
            <a:off x="677334" y="609600"/>
            <a:ext cx="8596668" cy="1320800"/>
          </a:xfrm>
        </p:spPr>
        <p:txBody>
          <a:bodyPr anchor="t">
            <a:normAutofit/>
          </a:bodyPr>
          <a:lstStyle/>
          <a:p>
            <a:pPr>
              <a:lnSpc>
                <a:spcPct val="90000"/>
              </a:lnSpc>
            </a:pPr>
            <a:r>
              <a:rPr lang="fr-CA" sz="2800" b="1" dirty="0"/>
              <a:t>2- STRUCTURE OF A JOB EVALUATION SYSTEM</a:t>
            </a:r>
            <a:br>
              <a:rPr lang="fr-CA" sz="2800" b="1" dirty="0"/>
            </a:br>
            <a:endParaRPr lang="en-CA" sz="2800" dirty="0"/>
          </a:p>
        </p:txBody>
      </p:sp>
      <p:pic>
        <p:nvPicPr>
          <p:cNvPr id="6146" name="Picture 2" descr="Tableur - Les feuilles de calcul">
            <a:extLst>
              <a:ext uri="{FF2B5EF4-FFF2-40B4-BE49-F238E27FC236}">
                <a16:creationId xmlns:a16="http://schemas.microsoft.com/office/drawing/2014/main" id="{F72A7C6B-1343-DEF0-78AA-8A858BC667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474" y="2159331"/>
            <a:ext cx="2915973" cy="18985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8" name="Espace réservé du contenu 2">
            <a:extLst>
              <a:ext uri="{FF2B5EF4-FFF2-40B4-BE49-F238E27FC236}">
                <a16:creationId xmlns:a16="http://schemas.microsoft.com/office/drawing/2014/main" id="{FF51F845-191D-5D26-D0ED-4021EA084837}"/>
              </a:ext>
            </a:extLst>
          </p:cNvPr>
          <p:cNvGraphicFramePr>
            <a:graphicFrameLocks noGrp="1"/>
          </p:cNvGraphicFramePr>
          <p:nvPr>
            <p:ph idx="1"/>
            <p:extLst>
              <p:ext uri="{D42A27DB-BD31-4B8C-83A1-F6EECF244321}">
                <p14:modId xmlns:p14="http://schemas.microsoft.com/office/powerpoint/2010/main" val="4213880614"/>
              </p:ext>
            </p:extLst>
          </p:nvPr>
        </p:nvGraphicFramePr>
        <p:xfrm>
          <a:off x="4063160" y="2160589"/>
          <a:ext cx="52078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4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pPr>
              <a:lnSpc>
                <a:spcPct val="90000"/>
              </a:lnSpc>
            </a:pPr>
            <a:r>
              <a:rPr lang="fr-CA" b="1" dirty="0"/>
              <a:t>3-JOB EVALUATION SYSTEMS IN THE HEALTH NETWORK</a:t>
            </a:r>
            <a:endParaRPr lang="en-CA" b="1" dirty="0"/>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86162056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78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64892" y="582839"/>
            <a:ext cx="12027108" cy="1099457"/>
          </a:xfrm>
        </p:spPr>
        <p:txBody>
          <a:bodyPr>
            <a:normAutofit/>
          </a:bodyPr>
          <a:lstStyle/>
          <a:p>
            <a:pPr algn="ctr">
              <a:lnSpc>
                <a:spcPct val="90000"/>
              </a:lnSpc>
            </a:pPr>
            <a:r>
              <a:rPr lang="fr-CA" b="1"/>
              <a:t>LE SYSTÈME D’ÉVALUATION DES POSTES DE CADRES</a:t>
            </a:r>
            <a:endParaRPr lang="en-CA" b="1" dirty="0"/>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225204796"/>
              </p:ext>
            </p:extLst>
          </p:nvPr>
        </p:nvGraphicFramePr>
        <p:xfrm>
          <a:off x="1304144" y="1334125"/>
          <a:ext cx="9600922" cy="470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97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b="1" dirty="0"/>
              <a:t>1. The nature of the responsibilities</a:t>
            </a:r>
          </a:p>
        </p:txBody>
      </p:sp>
      <p:sp>
        <p:nvSpPr>
          <p:cNvPr id="80"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1"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3578871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68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dirty="0"/>
              <a:t>A</a:t>
            </a:r>
            <a:r>
              <a:rPr lang="en-US" b="1" dirty="0"/>
              <a:t>) The complexity of decision-making</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715F1489-1D20-81DE-2E88-091681B910BF}"/>
              </a:ext>
            </a:extLst>
          </p:cNvPr>
          <p:cNvGraphicFramePr>
            <a:graphicFrameLocks noGrp="1"/>
          </p:cNvGraphicFramePr>
          <p:nvPr>
            <p:ph sz="half" idx="1"/>
            <p:extLst>
              <p:ext uri="{D42A27DB-BD31-4B8C-83A1-F6EECF244321}">
                <p14:modId xmlns:p14="http://schemas.microsoft.com/office/powerpoint/2010/main" val="106961071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54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 name="Rectangle 4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1" name="Isosceles Triangle 5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5" name="Isosceles Triangle 5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Freeform: Shape 5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7181723" y="609600"/>
            <a:ext cx="4512989" cy="2227730"/>
          </a:xfrm>
        </p:spPr>
        <p:txBody>
          <a:bodyPr anchor="ctr">
            <a:normAutofit/>
          </a:bodyPr>
          <a:lstStyle/>
          <a:p>
            <a:r>
              <a:rPr lang="fr-CA" b="1">
                <a:solidFill>
                  <a:srgbClr val="FFFFFF"/>
                </a:solidFill>
              </a:rPr>
              <a:t>OBJECTIVE</a:t>
            </a:r>
          </a:p>
        </p:txBody>
      </p:sp>
      <p:pic>
        <p:nvPicPr>
          <p:cNvPr id="4" name="Image 3">
            <a:extLst>
              <a:ext uri="{FF2B5EF4-FFF2-40B4-BE49-F238E27FC236}">
                <a16:creationId xmlns:a16="http://schemas.microsoft.com/office/drawing/2014/main" id="{30341325-D21A-4450-89E9-A61230DA522D}"/>
              </a:ext>
            </a:extLst>
          </p:cNvPr>
          <p:cNvPicPr>
            <a:picLocks noChangeAspect="1"/>
          </p:cNvPicPr>
          <p:nvPr/>
        </p:nvPicPr>
        <p:blipFill>
          <a:blip r:embed="rId2"/>
          <a:stretch>
            <a:fillRect/>
          </a:stretch>
        </p:blipFill>
        <p:spPr>
          <a:xfrm>
            <a:off x="757251" y="2769588"/>
            <a:ext cx="3856774" cy="1407722"/>
          </a:xfrm>
          <a:prstGeom prst="rect">
            <a:avLst/>
          </a:prstGeom>
        </p:spPr>
      </p:pic>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1235247464"/>
              </p:ext>
            </p:extLst>
          </p:nvPr>
        </p:nvGraphicFramePr>
        <p:xfrm>
          <a:off x="7181725" y="2837329"/>
          <a:ext cx="4512988" cy="3317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57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3" name="Straight Connector 4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7" name="Isosceles Triangle 4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1" name="Isosceles Triangle 5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2" name="Isosceles Triangle 5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54" name="Rectangle 53">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gh angle view of rulers against a white background">
            <a:extLst>
              <a:ext uri="{FF2B5EF4-FFF2-40B4-BE49-F238E27FC236}">
                <a16:creationId xmlns:a16="http://schemas.microsoft.com/office/drawing/2014/main" id="{6B80E1D3-2DEC-D7FE-C5CA-D7AD53000617}"/>
              </a:ext>
            </a:extLst>
          </p:cNvPr>
          <p:cNvPicPr>
            <a:picLocks noChangeAspect="1"/>
          </p:cNvPicPr>
          <p:nvPr/>
        </p:nvPicPr>
        <p:blipFill>
          <a:blip r:embed="rId2">
            <a:duotone>
              <a:prstClr val="black"/>
              <a:schemeClr val="tx2">
                <a:tint val="45000"/>
                <a:satMod val="400000"/>
              </a:schemeClr>
            </a:duotone>
            <a:alphaModFix amt="40000"/>
          </a:blip>
          <a:srcRect t="7865" b="7865"/>
          <a:stretch/>
        </p:blipFill>
        <p:spPr>
          <a:xfrm>
            <a:off x="20" y="10"/>
            <a:ext cx="12191980" cy="6857990"/>
          </a:xfrm>
          <a:prstGeom prst="rect">
            <a:avLst/>
          </a:prstGeom>
        </p:spPr>
      </p:pic>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b="1" dirty="0"/>
              <a:t>B) Freedom of action</a:t>
            </a:r>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7334" y="2160589"/>
            <a:ext cx="8596668" cy="3880773"/>
          </a:xfrm>
        </p:spPr>
        <p:txBody>
          <a:bodyPr vert="horz" lIns="91440" tIns="45720" rIns="91440" bIns="45720" rtlCol="0">
            <a:normAutofit/>
          </a:bodyPr>
          <a:lstStyle/>
          <a:p>
            <a:pPr marL="0" indent="0">
              <a:lnSpc>
                <a:spcPct val="90000"/>
              </a:lnSpc>
            </a:pPr>
            <a:r>
              <a:rPr lang="en-US" sz="2000" dirty="0">
                <a:solidFill>
                  <a:srgbClr val="FFFFFF"/>
                </a:solidFill>
              </a:rPr>
              <a:t>This sub-factor measures the level and extent of decision-making powers, i.e., autonomy in decision-making and the degree of initiative. It includes elements such as, among others:
The initiative allowed;
The degree of judgment;
The level of analysis required;
The expected results and the means left to the manager's discretion to achieve them.
This sub-factor is broken down into 6 levels of measurement.
11.64% of the points in the system are devoted to it</a:t>
            </a:r>
          </a:p>
          <a:p>
            <a:pPr>
              <a:lnSpc>
                <a:spcPct val="90000"/>
              </a:lnSpc>
            </a:pPr>
            <a:endParaRPr lang="en-US" dirty="0">
              <a:solidFill>
                <a:srgbClr val="FFFFFF"/>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p:txBody>
      </p:sp>
    </p:spTree>
    <p:extLst>
      <p:ext uri="{BB962C8B-B14F-4D97-AF65-F5344CB8AC3E}">
        <p14:creationId xmlns:p14="http://schemas.microsoft.com/office/powerpoint/2010/main" val="426089209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400" b="1" dirty="0"/>
              <a:t>C) The Impact of Decisions</a:t>
            </a:r>
          </a:p>
        </p:txBody>
      </p:sp>
      <p:grpSp>
        <p:nvGrpSpPr>
          <p:cNvPr id="23"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B19FFDB1-D5A6-6294-3A9A-C3334FFC6916}"/>
              </a:ext>
            </a:extLst>
          </p:cNvPr>
          <p:cNvGraphicFramePr>
            <a:graphicFrameLocks noGrp="1"/>
          </p:cNvGraphicFramePr>
          <p:nvPr>
            <p:ph sz="half" idx="1"/>
            <p:extLst>
              <p:ext uri="{D42A27DB-BD31-4B8C-83A1-F6EECF244321}">
                <p14:modId xmlns:p14="http://schemas.microsoft.com/office/powerpoint/2010/main" val="65787109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90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5" name="Freeform: Shape 74">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77334" y="1176489"/>
            <a:ext cx="3749061" cy="1508469"/>
          </a:xfrm>
        </p:spPr>
        <p:txBody>
          <a:bodyPr anchor="ctr">
            <a:normAutofit/>
          </a:bodyPr>
          <a:lstStyle/>
          <a:p>
            <a:r>
              <a:rPr lang="en-CA" sz="3200" b="1" dirty="0"/>
              <a:t>2. Qualifications</a:t>
            </a:r>
          </a:p>
        </p:txBody>
      </p:sp>
      <p:sp>
        <p:nvSpPr>
          <p:cNvPr id="77" name="Isosceles Triangle 76">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Freeform: Shape 78">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a:extLst>
              <a:ext uri="{FF2B5EF4-FFF2-40B4-BE49-F238E27FC236}">
                <a16:creationId xmlns:a16="http://schemas.microsoft.com/office/drawing/2014/main" id="{AAB4F1D3-35A7-0A38-B23F-C044A7191A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8778" y="665024"/>
            <a:ext cx="2104587" cy="1183032"/>
          </a:xfrm>
          <a:prstGeom prst="rect">
            <a:avLst/>
          </a:prstGeom>
        </p:spPr>
      </p:pic>
      <p:pic>
        <p:nvPicPr>
          <p:cNvPr id="4" name="Image 3">
            <a:extLst>
              <a:ext uri="{FF2B5EF4-FFF2-40B4-BE49-F238E27FC236}">
                <a16:creationId xmlns:a16="http://schemas.microsoft.com/office/drawing/2014/main" id="{FB1E22FA-2FF5-503F-560D-B8D3DA08C9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43119" y="2312894"/>
            <a:ext cx="3891203" cy="3579906"/>
          </a:xfrm>
          <a:prstGeom prst="rect">
            <a:avLst/>
          </a:prstGeom>
        </p:spPr>
      </p:pic>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1440275660"/>
              </p:ext>
            </p:extLst>
          </p:nvPr>
        </p:nvGraphicFramePr>
        <p:xfrm>
          <a:off x="677334" y="2795618"/>
          <a:ext cx="3749061" cy="3005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224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77334" y="609600"/>
            <a:ext cx="8596668" cy="919397"/>
          </a:xfrm>
        </p:spPr>
        <p:txBody>
          <a:bodyPr>
            <a:normAutofit/>
          </a:bodyPr>
          <a:lstStyle/>
          <a:p>
            <a:pPr algn="ctr"/>
            <a:r>
              <a:rPr lang="fr-CA" sz="3200" b="1" dirty="0"/>
              <a:t>A) Academic </a:t>
            </a:r>
            <a:r>
              <a:rPr lang="fr-CA" sz="3200" b="1" dirty="0" err="1"/>
              <a:t>knowledge</a:t>
            </a:r>
            <a:endParaRPr lang="fr-CA" sz="3200" b="1" dirty="0"/>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7334" y="1528996"/>
            <a:ext cx="8886391" cy="4259705"/>
          </a:xfrm>
        </p:spPr>
        <p:txBody>
          <a:bodyPr>
            <a:normAutofit lnSpcReduction="10000"/>
          </a:bodyPr>
          <a:lstStyle/>
          <a:p>
            <a:pPr marL="0" indent="0">
              <a:buNone/>
            </a:pPr>
            <a:endParaRPr lang="fr-CA" sz="2800" dirty="0">
              <a:solidFill>
                <a:schemeClr val="accent1"/>
              </a:solidFill>
            </a:endParaRPr>
          </a:p>
          <a:p>
            <a:pPr marL="0" indent="0">
              <a:buNone/>
            </a:pPr>
            <a:endParaRPr lang="fr-CA" sz="2800" dirty="0">
              <a:solidFill>
                <a:schemeClr val="accent1"/>
              </a:solidFill>
            </a:endParaRPr>
          </a:p>
          <a:p>
            <a:pPr marL="0" indent="0">
              <a:buNone/>
            </a:pPr>
            <a:r>
              <a:rPr lang="fr-CA" sz="2800" dirty="0">
                <a:solidFill>
                  <a:schemeClr val="accent1"/>
                </a:solidFill>
              </a:rPr>
              <a:t>This </a:t>
            </a:r>
            <a:r>
              <a:rPr lang="fr-CA" sz="2800" dirty="0" err="1">
                <a:solidFill>
                  <a:schemeClr val="accent1"/>
                </a:solidFill>
              </a:rPr>
              <a:t>sub</a:t>
            </a:r>
            <a:r>
              <a:rPr lang="fr-CA" sz="2800" dirty="0">
                <a:solidFill>
                  <a:schemeClr val="accent1"/>
                </a:solidFill>
              </a:rPr>
              <a:t>-factor </a:t>
            </a:r>
            <a:r>
              <a:rPr lang="fr-CA" sz="2800" dirty="0" err="1">
                <a:solidFill>
                  <a:schemeClr val="accent1"/>
                </a:solidFill>
              </a:rPr>
              <a:t>measures</a:t>
            </a:r>
            <a:r>
              <a:rPr lang="fr-CA" sz="2800" dirty="0">
                <a:solidFill>
                  <a:schemeClr val="accent1"/>
                </a:solidFill>
              </a:rPr>
              <a:t> the minimum </a:t>
            </a:r>
            <a:r>
              <a:rPr lang="fr-CA" sz="2800" dirty="0" err="1">
                <a:solidFill>
                  <a:schemeClr val="accent1"/>
                </a:solidFill>
              </a:rPr>
              <a:t>academic</a:t>
            </a:r>
            <a:r>
              <a:rPr lang="fr-CA" sz="2800" dirty="0">
                <a:solidFill>
                  <a:schemeClr val="accent1"/>
                </a:solidFill>
              </a:rPr>
              <a:t> </a:t>
            </a:r>
            <a:r>
              <a:rPr lang="fr-CA" sz="2800" dirty="0" err="1">
                <a:solidFill>
                  <a:schemeClr val="accent1"/>
                </a:solidFill>
              </a:rPr>
              <a:t>knowledge</a:t>
            </a:r>
            <a:r>
              <a:rPr lang="fr-CA" sz="2800" dirty="0">
                <a:solidFill>
                  <a:schemeClr val="accent1"/>
                </a:solidFill>
              </a:rPr>
              <a:t> </a:t>
            </a:r>
            <a:r>
              <a:rPr lang="fr-CA" sz="2800" dirty="0" err="1">
                <a:solidFill>
                  <a:schemeClr val="accent1"/>
                </a:solidFill>
              </a:rPr>
              <a:t>required</a:t>
            </a:r>
            <a:r>
              <a:rPr lang="fr-CA" sz="2800" dirty="0">
                <a:solidFill>
                  <a:schemeClr val="accent1"/>
                </a:solidFill>
              </a:rPr>
              <a:t> to </a:t>
            </a:r>
            <a:r>
              <a:rPr lang="fr-CA" sz="2800" dirty="0" err="1">
                <a:solidFill>
                  <a:schemeClr val="accent1"/>
                </a:solidFill>
              </a:rPr>
              <a:t>perform</a:t>
            </a:r>
            <a:r>
              <a:rPr lang="fr-CA" sz="2800" dirty="0">
                <a:solidFill>
                  <a:schemeClr val="accent1"/>
                </a:solidFill>
              </a:rPr>
              <a:t> the </a:t>
            </a:r>
            <a:r>
              <a:rPr lang="fr-CA" sz="2800" dirty="0" err="1">
                <a:solidFill>
                  <a:schemeClr val="accent1"/>
                </a:solidFill>
              </a:rPr>
              <a:t>duties</a:t>
            </a:r>
            <a:r>
              <a:rPr lang="fr-CA" sz="2800" dirty="0">
                <a:solidFill>
                  <a:schemeClr val="accent1"/>
                </a:solidFill>
              </a:rPr>
              <a:t> of the position.
This </a:t>
            </a:r>
            <a:r>
              <a:rPr lang="fr-CA" sz="2800" dirty="0" err="1">
                <a:solidFill>
                  <a:schemeClr val="accent1"/>
                </a:solidFill>
              </a:rPr>
              <a:t>sub</a:t>
            </a:r>
            <a:r>
              <a:rPr lang="fr-CA" sz="2800" dirty="0">
                <a:solidFill>
                  <a:schemeClr val="accent1"/>
                </a:solidFill>
              </a:rPr>
              <a:t>-factor </a:t>
            </a:r>
            <a:r>
              <a:rPr lang="fr-CA" sz="2800" dirty="0" err="1">
                <a:solidFill>
                  <a:schemeClr val="accent1"/>
                </a:solidFill>
              </a:rPr>
              <a:t>is</a:t>
            </a:r>
            <a:r>
              <a:rPr lang="fr-CA" sz="2800" dirty="0">
                <a:solidFill>
                  <a:schemeClr val="accent1"/>
                </a:solidFill>
              </a:rPr>
              <a:t> </a:t>
            </a:r>
            <a:r>
              <a:rPr lang="fr-CA" sz="2800" dirty="0" err="1">
                <a:solidFill>
                  <a:schemeClr val="accent1"/>
                </a:solidFill>
              </a:rPr>
              <a:t>broken</a:t>
            </a:r>
            <a:r>
              <a:rPr lang="fr-CA" sz="2800" dirty="0">
                <a:solidFill>
                  <a:schemeClr val="accent1"/>
                </a:solidFill>
              </a:rPr>
              <a:t> down </a:t>
            </a:r>
            <a:r>
              <a:rPr lang="fr-CA" sz="2800" dirty="0" err="1">
                <a:solidFill>
                  <a:schemeClr val="accent1"/>
                </a:solidFill>
              </a:rPr>
              <a:t>into</a:t>
            </a:r>
            <a:r>
              <a:rPr lang="fr-CA" sz="2800" dirty="0">
                <a:solidFill>
                  <a:schemeClr val="accent1"/>
                </a:solidFill>
              </a:rPr>
              <a:t> 10 </a:t>
            </a:r>
            <a:r>
              <a:rPr lang="fr-CA" sz="2800" dirty="0" err="1">
                <a:solidFill>
                  <a:schemeClr val="accent1"/>
                </a:solidFill>
              </a:rPr>
              <a:t>levels</a:t>
            </a:r>
            <a:r>
              <a:rPr lang="fr-CA" sz="2800" dirty="0">
                <a:solidFill>
                  <a:schemeClr val="accent1"/>
                </a:solidFill>
              </a:rPr>
              <a:t> of </a:t>
            </a:r>
            <a:r>
              <a:rPr lang="fr-CA" sz="2800" dirty="0" err="1">
                <a:solidFill>
                  <a:schemeClr val="accent1"/>
                </a:solidFill>
              </a:rPr>
              <a:t>measurement</a:t>
            </a:r>
            <a:r>
              <a:rPr lang="fr-CA" sz="2800" dirty="0">
                <a:solidFill>
                  <a:schemeClr val="accent1"/>
                </a:solidFill>
              </a:rPr>
              <a:t> </a:t>
            </a:r>
            <a:r>
              <a:rPr lang="fr-CA" sz="2800" dirty="0" err="1">
                <a:solidFill>
                  <a:schemeClr val="accent1"/>
                </a:solidFill>
              </a:rPr>
              <a:t>ranging</a:t>
            </a:r>
            <a:r>
              <a:rPr lang="fr-CA" sz="2800" dirty="0">
                <a:solidFill>
                  <a:schemeClr val="accent1"/>
                </a:solidFill>
              </a:rPr>
              <a:t> </a:t>
            </a:r>
            <a:r>
              <a:rPr lang="fr-CA" sz="2800" dirty="0" err="1">
                <a:solidFill>
                  <a:schemeClr val="accent1"/>
                </a:solidFill>
              </a:rPr>
              <a:t>from</a:t>
            </a:r>
            <a:r>
              <a:rPr lang="fr-CA" sz="2800" dirty="0">
                <a:solidFill>
                  <a:schemeClr val="accent1"/>
                </a:solidFill>
              </a:rPr>
              <a:t> high </a:t>
            </a:r>
            <a:r>
              <a:rPr lang="fr-CA" sz="2800" dirty="0" err="1">
                <a:solidFill>
                  <a:schemeClr val="accent1"/>
                </a:solidFill>
              </a:rPr>
              <a:t>school</a:t>
            </a:r>
            <a:r>
              <a:rPr lang="fr-CA" sz="2800" dirty="0">
                <a:solidFill>
                  <a:schemeClr val="accent1"/>
                </a:solidFill>
              </a:rPr>
              <a:t> to doctoral </a:t>
            </a:r>
            <a:r>
              <a:rPr lang="fr-CA" sz="2800" dirty="0" err="1">
                <a:solidFill>
                  <a:schemeClr val="accent1"/>
                </a:solidFill>
              </a:rPr>
              <a:t>studies</a:t>
            </a:r>
            <a:r>
              <a:rPr lang="fr-CA" sz="2800" dirty="0">
                <a:solidFill>
                  <a:schemeClr val="accent1"/>
                </a:solidFill>
              </a:rPr>
              <a:t>.
18.51% of the points in the system are </a:t>
            </a:r>
            <a:r>
              <a:rPr lang="fr-CA" sz="2800" dirty="0" err="1">
                <a:solidFill>
                  <a:schemeClr val="accent1"/>
                </a:solidFill>
              </a:rPr>
              <a:t>devoted</a:t>
            </a:r>
            <a:r>
              <a:rPr lang="fr-CA" sz="2800" dirty="0">
                <a:solidFill>
                  <a:schemeClr val="accent1"/>
                </a:solidFill>
              </a:rPr>
              <a:t> to </a:t>
            </a:r>
            <a:r>
              <a:rPr lang="fr-CA" sz="2800" dirty="0" err="1">
                <a:solidFill>
                  <a:schemeClr val="accent1"/>
                </a:solidFill>
              </a:rPr>
              <a:t>it</a:t>
            </a:r>
            <a:endParaRPr lang="fr-CA" sz="2400" dirty="0">
              <a:solidFill>
                <a:schemeClr val="accent1"/>
              </a:solidFill>
            </a:endParaRPr>
          </a:p>
          <a:p>
            <a:pPr>
              <a:buFontTx/>
              <a:buChar char="-"/>
            </a:pPr>
            <a:endParaRPr lang="fr-CA" sz="2400" dirty="0">
              <a:solidFill>
                <a:schemeClr val="accent1"/>
              </a:solidFill>
            </a:endParaRPr>
          </a:p>
          <a:p>
            <a:pPr>
              <a:buFontTx/>
              <a:buChar char="-"/>
            </a:pPr>
            <a:endParaRPr lang="fr-CA" sz="2400" dirty="0">
              <a:solidFill>
                <a:schemeClr val="accent1"/>
              </a:solidFill>
            </a:endParaRPr>
          </a:p>
          <a:p>
            <a:pPr>
              <a:buFontTx/>
              <a:buChar char="-"/>
            </a:pPr>
            <a:endParaRPr lang="fr-CA" dirty="0">
              <a:solidFill>
                <a:schemeClr val="accent1"/>
              </a:solidFill>
            </a:endParaRPr>
          </a:p>
        </p:txBody>
      </p:sp>
      <p:pic>
        <p:nvPicPr>
          <p:cNvPr id="4" name="Image 3">
            <a:extLst>
              <a:ext uri="{FF2B5EF4-FFF2-40B4-BE49-F238E27FC236}">
                <a16:creationId xmlns:a16="http://schemas.microsoft.com/office/drawing/2014/main" id="{D3EB410E-198C-E609-A042-135F103417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4347" y="1199214"/>
            <a:ext cx="1633928" cy="1154242"/>
          </a:xfrm>
          <a:prstGeom prst="rect">
            <a:avLst/>
          </a:prstGeom>
        </p:spPr>
      </p:pic>
    </p:spTree>
    <p:extLst>
      <p:ext uri="{BB962C8B-B14F-4D97-AF65-F5344CB8AC3E}">
        <p14:creationId xmlns:p14="http://schemas.microsoft.com/office/powerpoint/2010/main" val="363624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4" name="Rectangle 23">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0C6DAFDC-9027-0C4A-B901-7BB437A2BC3F}"/>
              </a:ext>
            </a:extLst>
          </p:cNvPr>
          <p:cNvPicPr>
            <a:picLocks noChangeAspect="1"/>
          </p:cNvPicPr>
          <p:nvPr/>
        </p:nvPicPr>
        <p:blipFill>
          <a:blip r:embed="rId2">
            <a:duotone>
              <a:schemeClr val="bg2">
                <a:shade val="45000"/>
                <a:satMod val="135000"/>
              </a:schemeClr>
              <a:prstClr val="white"/>
            </a:duotone>
            <a:alphaModFix amt="2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 b="-1"/>
          <a:stretch/>
        </p:blipFill>
        <p:spPr>
          <a:xfrm>
            <a:off x="1" y="10"/>
            <a:ext cx="12191999" cy="6857990"/>
          </a:xfrm>
          <a:prstGeom prst="rect">
            <a:avLst/>
          </a:prstGeom>
        </p:spPr>
      </p:pic>
      <p:grpSp>
        <p:nvGrpSpPr>
          <p:cNvPr id="26" name="Group 25">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Isosceles Triangle 34">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Isosceles Triangle 35">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b="1" dirty="0"/>
              <a:t>B) Practical knowledge</a:t>
            </a:r>
          </a:p>
        </p:txBody>
      </p:sp>
      <p:graphicFrame>
        <p:nvGraphicFramePr>
          <p:cNvPr id="7" name="Espace réservé du contenu 2">
            <a:extLst>
              <a:ext uri="{FF2B5EF4-FFF2-40B4-BE49-F238E27FC236}">
                <a16:creationId xmlns:a16="http://schemas.microsoft.com/office/drawing/2014/main" id="{B3953109-0532-2212-32B8-DB98C4527A27}"/>
              </a:ext>
            </a:extLst>
          </p:cNvPr>
          <p:cNvGraphicFramePr>
            <a:graphicFrameLocks noGrp="1"/>
          </p:cNvGraphicFramePr>
          <p:nvPr>
            <p:ph sz="half" idx="1"/>
            <p:extLst>
              <p:ext uri="{D42A27DB-BD31-4B8C-83A1-F6EECF244321}">
                <p14:modId xmlns:p14="http://schemas.microsoft.com/office/powerpoint/2010/main" val="101652509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76CB648A-19A5-A38F-F19C-982A9EF51A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6619" y="2789698"/>
            <a:ext cx="3007350" cy="2217842"/>
          </a:xfrm>
          <a:prstGeom prst="rect">
            <a:avLst/>
          </a:prstGeom>
        </p:spPr>
      </p:pic>
    </p:spTree>
    <p:extLst>
      <p:ext uri="{BB962C8B-B14F-4D97-AF65-F5344CB8AC3E}">
        <p14:creationId xmlns:p14="http://schemas.microsoft.com/office/powerpoint/2010/main" val="244118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0" name="Isosceles Triangle 79">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1"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5" name="Isosceles Triangle 84">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77334" y="609600"/>
            <a:ext cx="8596668" cy="1320800"/>
          </a:xfrm>
        </p:spPr>
        <p:txBody>
          <a:bodyPr>
            <a:normAutofit/>
          </a:bodyPr>
          <a:lstStyle/>
          <a:p>
            <a:r>
              <a:rPr lang="en-CA" b="1" dirty="0"/>
              <a:t>3. Accountability</a:t>
            </a:r>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861299140"/>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71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b="1" dirty="0"/>
              <a:t>A) The nature of the leadership</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5AE9FABA-D84F-79DC-6764-633D3D4B7AF4}"/>
              </a:ext>
            </a:extLst>
          </p:cNvPr>
          <p:cNvGraphicFramePr>
            <a:graphicFrameLocks noGrp="1"/>
          </p:cNvGraphicFramePr>
          <p:nvPr>
            <p:ph sz="half" idx="1"/>
            <p:extLst>
              <p:ext uri="{D42A27DB-BD31-4B8C-83A1-F6EECF244321}">
                <p14:modId xmlns:p14="http://schemas.microsoft.com/office/powerpoint/2010/main" val="24773703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85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dirty="0"/>
              <a:t>B) Number of employees led</a:t>
            </a:r>
          </a:p>
        </p:txBody>
      </p:sp>
      <p:pic>
        <p:nvPicPr>
          <p:cNvPr id="5" name="Picture 4" descr="Calculator, pen, compass, money and a paper with graphs printed on it">
            <a:extLst>
              <a:ext uri="{FF2B5EF4-FFF2-40B4-BE49-F238E27FC236}">
                <a16:creationId xmlns:a16="http://schemas.microsoft.com/office/drawing/2014/main" id="{303AD308-2A24-6E3E-90E5-7DB49D779539}"/>
              </a:ext>
            </a:extLst>
          </p:cNvPr>
          <p:cNvPicPr>
            <a:picLocks noChangeAspect="1"/>
          </p:cNvPicPr>
          <p:nvPr/>
        </p:nvPicPr>
        <p:blipFill>
          <a:blip r:embed="rId2">
            <a:duotone>
              <a:prstClr val="black"/>
              <a:schemeClr val="tx2">
                <a:tint val="45000"/>
                <a:satMod val="400000"/>
              </a:schemeClr>
            </a:duotone>
          </a:blip>
          <a:srcRect l="40133" r="35911"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2786047" y="2160589"/>
            <a:ext cx="6487955" cy="3880773"/>
          </a:xfrm>
        </p:spPr>
        <p:txBody>
          <a:bodyPr vert="horz" lIns="91440" tIns="45720" rIns="91440" bIns="45720" rtlCol="0">
            <a:normAutofit/>
          </a:bodyPr>
          <a:lstStyle/>
          <a:p>
            <a:pPr marL="0" indent="0"/>
            <a:r>
              <a:rPr lang="en-US" sz="2000" dirty="0"/>
              <a:t>This sub-factor quantitatively measures the responsibility for human resources management. In functional authority, this sub-factor is not retained.
The ETC number is considered in direct and indirect supervision
This sub-factor is broken down into 11 levels of measurement that range from 1 to 4 people up to the supervision of 2000 or more people. 
6.65% of the points in the system are devoted to it</a:t>
            </a:r>
          </a:p>
          <a:p>
            <a:endParaRPr lang="en-US" dirty="0"/>
          </a:p>
          <a:p>
            <a:endParaRPr lang="en-US" dirty="0"/>
          </a:p>
          <a:p>
            <a:endParaRPr lang="en-US" dirty="0"/>
          </a:p>
        </p:txBody>
      </p:sp>
    </p:spTree>
    <p:extLst>
      <p:ext uri="{BB962C8B-B14F-4D97-AF65-F5344CB8AC3E}">
        <p14:creationId xmlns:p14="http://schemas.microsoft.com/office/powerpoint/2010/main" val="340969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2"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43" name="Rectangle 4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3200" b="1" dirty="0"/>
              <a:t>C)Communications</a:t>
            </a:r>
          </a:p>
        </p:txBody>
      </p:sp>
      <p:grpSp>
        <p:nvGrpSpPr>
          <p:cNvPr id="44" name="Group 2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4" name="Straight Connector 2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5" name="Straight Connector 2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4" name="Rectangle 3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Espace réservé du contenu 2">
            <a:extLst>
              <a:ext uri="{FF2B5EF4-FFF2-40B4-BE49-F238E27FC236}">
                <a16:creationId xmlns:a16="http://schemas.microsoft.com/office/drawing/2014/main" id="{7EC81254-E0F5-93AA-5A04-3FDD1C291F21}"/>
              </a:ext>
            </a:extLst>
          </p:cNvPr>
          <p:cNvGraphicFramePr>
            <a:graphicFrameLocks noGrp="1"/>
          </p:cNvGraphicFramePr>
          <p:nvPr>
            <p:ph sz="half" idx="1"/>
            <p:extLst>
              <p:ext uri="{D42A27DB-BD31-4B8C-83A1-F6EECF244321}">
                <p14:modId xmlns:p14="http://schemas.microsoft.com/office/powerpoint/2010/main" val="254309173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4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1"/>
            <a:ext cx="10197494" cy="694544"/>
          </a:xfrm>
        </p:spPr>
        <p:txBody>
          <a:bodyPr>
            <a:noAutofit/>
          </a:bodyPr>
          <a:lstStyle/>
          <a:p>
            <a:pPr algn="ctr">
              <a:lnSpc>
                <a:spcPct val="90000"/>
              </a:lnSpc>
            </a:pPr>
            <a:r>
              <a:rPr lang="en-CA" sz="4400" b="1" dirty="0"/>
              <a:t>4. Working conditions</a:t>
            </a:r>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453344099"/>
              </p:ext>
            </p:extLst>
          </p:nvPr>
        </p:nvGraphicFramePr>
        <p:xfrm>
          <a:off x="1286933" y="1030484"/>
          <a:ext cx="9618133" cy="543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59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3D3CCA-6546-4C4D-695A-45915F264BCC}"/>
              </a:ext>
            </a:extLst>
          </p:cNvPr>
          <p:cNvSpPr>
            <a:spLocks noGrp="1"/>
          </p:cNvSpPr>
          <p:nvPr>
            <p:ph type="title"/>
          </p:nvPr>
        </p:nvSpPr>
        <p:spPr>
          <a:xfrm>
            <a:off x="652481" y="1382486"/>
            <a:ext cx="3547581" cy="4093028"/>
          </a:xfrm>
        </p:spPr>
        <p:txBody>
          <a:bodyPr anchor="ctr">
            <a:normAutofit/>
          </a:bodyPr>
          <a:lstStyle/>
          <a:p>
            <a:r>
              <a:rPr lang="fr-CA" sz="4400" b="1" dirty="0"/>
              <a:t>PROPOSED PLAN</a:t>
            </a:r>
            <a:br>
              <a:rPr lang="fr-CA" sz="4400" b="1" dirty="0"/>
            </a:br>
            <a:r>
              <a:rPr lang="fr-CA" sz="4400" b="1" dirty="0"/>
              <a:t>STEP 1</a:t>
            </a:r>
            <a:endParaRPr lang="en-CA" sz="4400" dirty="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C1491487-BC80-BA6E-4F61-95D019A212B0}"/>
              </a:ext>
            </a:extLst>
          </p:cNvPr>
          <p:cNvGraphicFramePr>
            <a:graphicFrameLocks noGrp="1"/>
          </p:cNvGraphicFramePr>
          <p:nvPr>
            <p:ph idx="1"/>
            <p:extLst>
              <p:ext uri="{D42A27DB-BD31-4B8C-83A1-F6EECF244321}">
                <p14:modId xmlns:p14="http://schemas.microsoft.com/office/powerpoint/2010/main" val="422117237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91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b="1" dirty="0"/>
              <a:t>A) Physical conditions</a:t>
            </a:r>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F208678F-440B-3487-E75F-A8FEF27BFF48}"/>
              </a:ext>
            </a:extLst>
          </p:cNvPr>
          <p:cNvGraphicFramePr>
            <a:graphicFrameLocks noGrp="1"/>
          </p:cNvGraphicFramePr>
          <p:nvPr>
            <p:ph sz="half" idx="1"/>
            <p:extLst>
              <p:ext uri="{D42A27DB-BD31-4B8C-83A1-F6EECF244321}">
                <p14:modId xmlns:p14="http://schemas.microsoft.com/office/powerpoint/2010/main" val="84104151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0487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0" name="Rectangle 1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7334" y="1253067"/>
            <a:ext cx="6155266" cy="4351866"/>
          </a:xfrm>
        </p:spPr>
        <p:txBody>
          <a:bodyPr vert="horz" lIns="91440" tIns="45720" rIns="91440" bIns="45720" rtlCol="0" anchor="ctr">
            <a:normAutofit fontScale="92500" lnSpcReduction="20000"/>
          </a:bodyPr>
          <a:lstStyle/>
          <a:p>
            <a:pPr marL="0" indent="0"/>
            <a:endParaRPr lang="en-US" dirty="0"/>
          </a:p>
          <a:p>
            <a:pPr marL="0" indent="0"/>
            <a:r>
              <a:rPr lang="fr-CA" sz="2400" dirty="0"/>
              <a:t>This </a:t>
            </a:r>
            <a:r>
              <a:rPr lang="fr-CA" sz="2400" dirty="0" err="1"/>
              <a:t>sub</a:t>
            </a:r>
            <a:r>
              <a:rPr lang="fr-CA" sz="2400" dirty="0"/>
              <a:t>-factor </a:t>
            </a:r>
            <a:r>
              <a:rPr lang="fr-CA" sz="2400" dirty="0" err="1"/>
              <a:t>measures</a:t>
            </a:r>
            <a:r>
              <a:rPr lang="fr-CA" sz="2400" dirty="0"/>
              <a:t> the </a:t>
            </a:r>
            <a:r>
              <a:rPr lang="fr-CA" sz="2400" dirty="0" err="1"/>
              <a:t>psychological</a:t>
            </a:r>
            <a:r>
              <a:rPr lang="fr-CA" sz="2400" dirty="0"/>
              <a:t> conditions </a:t>
            </a:r>
            <a:r>
              <a:rPr lang="fr-CA" sz="2400" dirty="0" err="1"/>
              <a:t>that</a:t>
            </a:r>
            <a:r>
              <a:rPr lang="fr-CA" sz="2400" dirty="0"/>
              <a:t> are </a:t>
            </a:r>
            <a:r>
              <a:rPr lang="fr-CA" sz="2400" dirty="0" err="1"/>
              <a:t>inherent</a:t>
            </a:r>
            <a:r>
              <a:rPr lang="fr-CA" sz="2400" dirty="0"/>
              <a:t> in the </a:t>
            </a:r>
            <a:r>
              <a:rPr lang="fr-CA" sz="2400" dirty="0" err="1"/>
              <a:t>exercise</a:t>
            </a:r>
            <a:r>
              <a:rPr lang="fr-CA" sz="2400" dirty="0"/>
              <a:t> of the </a:t>
            </a:r>
            <a:r>
              <a:rPr lang="fr-CA" sz="2400" dirty="0" err="1"/>
              <a:t>responsibilities</a:t>
            </a:r>
            <a:r>
              <a:rPr lang="fr-CA" sz="2400" dirty="0"/>
              <a:t> of the position.
This </a:t>
            </a:r>
            <a:r>
              <a:rPr lang="fr-CA" sz="2400" dirty="0" err="1"/>
              <a:t>sub</a:t>
            </a:r>
            <a:r>
              <a:rPr lang="fr-CA" sz="2400" dirty="0"/>
              <a:t>-factor </a:t>
            </a:r>
            <a:r>
              <a:rPr lang="fr-CA" sz="2400" dirty="0" err="1"/>
              <a:t>is</a:t>
            </a:r>
            <a:r>
              <a:rPr lang="fr-CA" sz="2400" dirty="0"/>
              <a:t> </a:t>
            </a:r>
            <a:r>
              <a:rPr lang="fr-CA" sz="2400" dirty="0" err="1"/>
              <a:t>directly</a:t>
            </a:r>
            <a:r>
              <a:rPr lang="fr-CA" sz="2400" dirty="0"/>
              <a:t> </a:t>
            </a:r>
            <a:r>
              <a:rPr lang="fr-CA" sz="2400" dirty="0" err="1"/>
              <a:t>related</a:t>
            </a:r>
            <a:r>
              <a:rPr lang="fr-CA" sz="2400" dirty="0"/>
              <a:t> to the first </a:t>
            </a:r>
            <a:r>
              <a:rPr lang="fr-CA" sz="2400" dirty="0" err="1"/>
              <a:t>sub</a:t>
            </a:r>
            <a:r>
              <a:rPr lang="fr-CA" sz="2400" dirty="0"/>
              <a:t>-factor of the system, the </a:t>
            </a:r>
            <a:r>
              <a:rPr lang="fr-CA" sz="2400" dirty="0" err="1"/>
              <a:t>Complexity</a:t>
            </a:r>
            <a:r>
              <a:rPr lang="fr-CA" sz="2400" dirty="0"/>
              <a:t> of </a:t>
            </a:r>
            <a:r>
              <a:rPr lang="fr-CA" sz="2400" dirty="0" err="1"/>
              <a:t>Decision-Making</a:t>
            </a:r>
            <a:r>
              <a:rPr lang="fr-CA" sz="2400" dirty="0"/>
              <a:t>.  The </a:t>
            </a:r>
            <a:r>
              <a:rPr lang="fr-CA" sz="2400" dirty="0" err="1"/>
              <a:t>greater</a:t>
            </a:r>
            <a:r>
              <a:rPr lang="fr-CA" sz="2400" dirty="0"/>
              <a:t> and more </a:t>
            </a:r>
            <a:r>
              <a:rPr lang="fr-CA" sz="2400" dirty="0" err="1"/>
              <a:t>complex</a:t>
            </a:r>
            <a:r>
              <a:rPr lang="fr-CA" sz="2400" dirty="0"/>
              <a:t> the </a:t>
            </a:r>
            <a:r>
              <a:rPr lang="fr-CA" sz="2400" dirty="0" err="1"/>
              <a:t>difficulty</a:t>
            </a:r>
            <a:r>
              <a:rPr lang="fr-CA" sz="2400" dirty="0"/>
              <a:t> of </a:t>
            </a:r>
            <a:r>
              <a:rPr lang="fr-CA" sz="2400" dirty="0" err="1"/>
              <a:t>decision-making</a:t>
            </a:r>
            <a:r>
              <a:rPr lang="fr-CA" sz="2400" dirty="0"/>
              <a:t>, the more </a:t>
            </a:r>
            <a:r>
              <a:rPr lang="fr-CA" sz="2400" dirty="0" err="1"/>
              <a:t>psychological</a:t>
            </a:r>
            <a:r>
              <a:rPr lang="fr-CA" sz="2400" dirty="0"/>
              <a:t> conditions are </a:t>
            </a:r>
            <a:r>
              <a:rPr lang="fr-CA" sz="2400" dirty="0" err="1"/>
              <a:t>considered</a:t>
            </a:r>
            <a:r>
              <a:rPr lang="fr-CA" sz="2400" dirty="0"/>
              <a:t>
This </a:t>
            </a:r>
            <a:r>
              <a:rPr lang="fr-CA" sz="2400" dirty="0" err="1"/>
              <a:t>sub</a:t>
            </a:r>
            <a:r>
              <a:rPr lang="fr-CA" sz="2400" dirty="0"/>
              <a:t>-factor </a:t>
            </a:r>
            <a:r>
              <a:rPr lang="fr-CA" sz="2400" dirty="0" err="1"/>
              <a:t>is</a:t>
            </a:r>
            <a:r>
              <a:rPr lang="fr-CA" sz="2400" dirty="0"/>
              <a:t> </a:t>
            </a:r>
            <a:r>
              <a:rPr lang="fr-CA" sz="2400" dirty="0" err="1"/>
              <a:t>broken</a:t>
            </a:r>
            <a:r>
              <a:rPr lang="fr-CA" sz="2400" dirty="0"/>
              <a:t> down </a:t>
            </a:r>
            <a:r>
              <a:rPr lang="fr-CA" sz="2400" dirty="0" err="1"/>
              <a:t>into</a:t>
            </a:r>
            <a:r>
              <a:rPr lang="fr-CA" sz="2400" dirty="0"/>
              <a:t> 18 </a:t>
            </a:r>
            <a:r>
              <a:rPr lang="fr-CA" sz="2400" dirty="0" err="1"/>
              <a:t>levels</a:t>
            </a:r>
            <a:r>
              <a:rPr lang="fr-CA" sz="2400" dirty="0"/>
              <a:t> of </a:t>
            </a:r>
            <a:r>
              <a:rPr lang="fr-CA" sz="2400" dirty="0" err="1"/>
              <a:t>measurement</a:t>
            </a:r>
            <a:r>
              <a:rPr lang="fr-CA" sz="2400" dirty="0"/>
              <a:t> 
3.88% of the points in the system are </a:t>
            </a:r>
            <a:r>
              <a:rPr lang="fr-CA" sz="2400" dirty="0" err="1"/>
              <a:t>devoted</a:t>
            </a:r>
            <a:r>
              <a:rPr lang="fr-CA" sz="2400" dirty="0"/>
              <a:t> to </a:t>
            </a:r>
            <a:r>
              <a:rPr lang="fr-CA" sz="2400" dirty="0" err="1"/>
              <a:t>it</a:t>
            </a:r>
            <a:endParaRPr lang="en-US" dirty="0"/>
          </a:p>
          <a:p>
            <a:endParaRPr lang="en-US" dirty="0"/>
          </a:p>
          <a:p>
            <a:endParaRPr lang="en-US" dirty="0"/>
          </a:p>
          <a:p>
            <a:endParaRPr lang="en-US" dirty="0"/>
          </a:p>
        </p:txBody>
      </p:sp>
      <p:sp>
        <p:nvSpPr>
          <p:cNvPr id="22" name="Rectangle 2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4" name="Straight Connector 2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Isosceles Triangle 3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0" name="Isosceles Triangle 3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7829658" y="1253067"/>
            <a:ext cx="3371742" cy="4351866"/>
          </a:xfrm>
        </p:spPr>
        <p:txBody>
          <a:bodyPr vert="horz" lIns="91440" tIns="45720" rIns="91440" bIns="45720" rtlCol="0" anchor="ctr">
            <a:normAutofit/>
          </a:bodyPr>
          <a:lstStyle/>
          <a:p>
            <a:r>
              <a:rPr lang="en-US" sz="3300" b="1" dirty="0">
                <a:solidFill>
                  <a:schemeClr val="bg1"/>
                </a:solidFill>
              </a:rPr>
              <a:t>B) Psychological conditions</a:t>
            </a:r>
          </a:p>
        </p:txBody>
      </p:sp>
    </p:spTree>
    <p:extLst>
      <p:ext uri="{BB962C8B-B14F-4D97-AF65-F5344CB8AC3E}">
        <p14:creationId xmlns:p14="http://schemas.microsoft.com/office/powerpoint/2010/main" val="136097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1"/>
            <a:ext cx="10197494" cy="694544"/>
          </a:xfrm>
        </p:spPr>
        <p:txBody>
          <a:bodyPr>
            <a:noAutofit/>
          </a:bodyPr>
          <a:lstStyle/>
          <a:p>
            <a:pPr algn="ctr">
              <a:lnSpc>
                <a:spcPct val="90000"/>
              </a:lnSpc>
            </a:pPr>
            <a:r>
              <a:rPr lang="en-CA" sz="4400" b="1" dirty="0"/>
              <a:t>Calculating points</a:t>
            </a:r>
          </a:p>
        </p:txBody>
      </p:sp>
      <p:sp>
        <p:nvSpPr>
          <p:cNvPr id="66" name="Isosceles Triangle 6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29634644"/>
              </p:ext>
            </p:extLst>
          </p:nvPr>
        </p:nvGraphicFramePr>
        <p:xfrm>
          <a:off x="1286933" y="1030484"/>
          <a:ext cx="9618133" cy="543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48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dirty="0"/>
              <a:t>Calculating points</a:t>
            </a:r>
          </a:p>
        </p:txBody>
      </p:sp>
      <p:pic>
        <p:nvPicPr>
          <p:cNvPr id="5" name="Picture 4">
            <a:extLst>
              <a:ext uri="{FF2B5EF4-FFF2-40B4-BE49-F238E27FC236}">
                <a16:creationId xmlns:a16="http://schemas.microsoft.com/office/drawing/2014/main" id="{95CCC7A6-9895-A05A-C188-74E777652A24}"/>
              </a:ext>
            </a:extLst>
          </p:cNvPr>
          <p:cNvPicPr>
            <a:picLocks noChangeAspect="1"/>
          </p:cNvPicPr>
          <p:nvPr/>
        </p:nvPicPr>
        <p:blipFill>
          <a:blip r:embed="rId2">
            <a:duotone>
              <a:prstClr val="black"/>
              <a:schemeClr val="tx2">
                <a:tint val="45000"/>
                <a:satMod val="400000"/>
              </a:schemeClr>
            </a:duotone>
          </a:blip>
          <a:srcRect l="34757" r="3870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2786047" y="2160589"/>
            <a:ext cx="6487955" cy="3880773"/>
          </a:xfrm>
        </p:spPr>
        <p:txBody>
          <a:bodyPr vert="horz" lIns="91440" tIns="45720" rIns="91440" bIns="45720" rtlCol="0">
            <a:normAutofit/>
          </a:bodyPr>
          <a:lstStyle/>
          <a:p>
            <a:pPr marL="0" indent="0">
              <a:lnSpc>
                <a:spcPct val="90000"/>
              </a:lnSpc>
              <a:buNone/>
            </a:pPr>
            <a:r>
              <a:rPr lang="fr-CA" sz="2000" b="1" dirty="0"/>
              <a:t>For </a:t>
            </a:r>
            <a:r>
              <a:rPr lang="fr-CA" sz="2000" b="1" dirty="0" err="1"/>
              <a:t>each</a:t>
            </a:r>
            <a:r>
              <a:rPr lang="fr-CA" sz="2000" b="1" dirty="0"/>
              <a:t> </a:t>
            </a:r>
            <a:r>
              <a:rPr lang="fr-CA" sz="2000" b="1" dirty="0" err="1"/>
              <a:t>sub</a:t>
            </a:r>
            <a:r>
              <a:rPr lang="fr-CA" sz="2000" b="1" dirty="0"/>
              <a:t>-factor, the percentage, points and </a:t>
            </a:r>
            <a:r>
              <a:rPr lang="fr-CA" sz="2000" b="1" dirty="0" err="1"/>
              <a:t>number</a:t>
            </a:r>
            <a:r>
              <a:rPr lang="fr-CA" sz="2000" b="1" dirty="0"/>
              <a:t> of </a:t>
            </a:r>
            <a:r>
              <a:rPr lang="fr-CA" sz="2000" b="1" dirty="0" err="1"/>
              <a:t>levels</a:t>
            </a:r>
            <a:r>
              <a:rPr lang="fr-CA" sz="2000" b="1" dirty="0"/>
              <a:t> </a:t>
            </a:r>
            <a:r>
              <a:rPr lang="fr-CA" sz="2000" b="1" dirty="0" err="1"/>
              <a:t>assigned</a:t>
            </a:r>
            <a:r>
              <a:rPr lang="fr-CA" sz="2000" b="1" dirty="0"/>
              <a:t> to </a:t>
            </a:r>
            <a:r>
              <a:rPr lang="fr-CA" sz="2000" b="1" dirty="0" err="1"/>
              <a:t>it</a:t>
            </a:r>
            <a:r>
              <a:rPr lang="fr-CA" sz="2000" b="1" dirty="0"/>
              <a:t> are as </a:t>
            </a:r>
            <a:r>
              <a:rPr lang="fr-CA" sz="2000" b="1" dirty="0" err="1"/>
              <a:t>follows</a:t>
            </a:r>
            <a:r>
              <a:rPr lang="fr-CA" sz="2000" b="1" dirty="0"/>
              <a:t>:
THE NATURE OF THE LIABILITY: 38.29% OF THE TOTAL POINTS
</a:t>
            </a:r>
            <a:r>
              <a:rPr lang="fr-CA" sz="2000" b="1" dirty="0" err="1"/>
              <a:t>Complexity</a:t>
            </a:r>
            <a:r>
              <a:rPr lang="fr-CA" sz="2000" b="1" dirty="0"/>
              <a:t> of </a:t>
            </a:r>
            <a:r>
              <a:rPr lang="fr-CA" sz="2000" b="1" dirty="0" err="1"/>
              <a:t>decision-making</a:t>
            </a:r>
            <a:r>
              <a:rPr lang="fr-CA" sz="2000" b="1" dirty="0"/>
              <a:t>: 20% of the points or 20 to 180 points spread over 21 </a:t>
            </a:r>
            <a:r>
              <a:rPr lang="fr-CA" sz="2000" b="1" dirty="0" err="1"/>
              <a:t>levels</a:t>
            </a:r>
            <a:r>
              <a:rPr lang="fr-CA" sz="2000" b="1" dirty="0"/>
              <a:t>
Freedom of action: 11.64% of the points or 20 to 105 points spread over 6 </a:t>
            </a:r>
            <a:r>
              <a:rPr lang="fr-CA" sz="2000" b="1" dirty="0" err="1"/>
              <a:t>levels</a:t>
            </a:r>
            <a:r>
              <a:rPr lang="fr-CA" sz="2000" b="1" dirty="0"/>
              <a:t>
Impact of </a:t>
            </a:r>
            <a:r>
              <a:rPr lang="fr-CA" sz="2000" b="1" dirty="0" err="1"/>
              <a:t>decisions</a:t>
            </a:r>
            <a:r>
              <a:rPr lang="fr-CA" sz="2000" b="1" dirty="0"/>
              <a:t>: 6.65% of the points, i.e. 12 to 60 points spread over 5 </a:t>
            </a:r>
            <a:r>
              <a:rPr lang="fr-CA" sz="2000" b="1" dirty="0" err="1"/>
              <a:t>levels</a:t>
            </a:r>
            <a:endParaRPr lang="en-US" sz="2000" dirty="0"/>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393345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D1FF16-C19F-FA61-17CB-A07BE0467A2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CB096B77-7999-7C95-8025-B9264F098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2510CEC-4CC7-EA98-0CB7-139033699F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7737B55-A977-FCCB-978D-734178978D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361DD3D-1ABC-2EF5-C0F8-28DBCB7A5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ED3742AB-6E17-579F-2C73-9FFD5FCC4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ECCA04D-967C-2A44-CC50-0AA32EDC4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F74144C8-A525-CBE4-59E8-12C292043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8B02AB66-1B68-EFAC-51B0-834F2DECC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FC220D13-1050-B25B-9ADC-0FB8CFA66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EBA5D444-32AE-879A-ADF6-F480B54DC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8EB105AA-86AF-A51D-B71C-6B6EDD9F9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E79BF1AF-504F-20FC-403B-6A22E6F09E5E}"/>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b="1" dirty="0"/>
              <a:t>Calculating points</a:t>
            </a:r>
          </a:p>
        </p:txBody>
      </p:sp>
      <p:pic>
        <p:nvPicPr>
          <p:cNvPr id="5" name="Picture 4">
            <a:extLst>
              <a:ext uri="{FF2B5EF4-FFF2-40B4-BE49-F238E27FC236}">
                <a16:creationId xmlns:a16="http://schemas.microsoft.com/office/drawing/2014/main" id="{69C09C46-3ED7-DF76-9EDC-4F0A6384AA8D}"/>
              </a:ext>
            </a:extLst>
          </p:cNvPr>
          <p:cNvPicPr>
            <a:picLocks noChangeAspect="1"/>
          </p:cNvPicPr>
          <p:nvPr/>
        </p:nvPicPr>
        <p:blipFill>
          <a:blip r:embed="rId2">
            <a:duotone>
              <a:prstClr val="black"/>
              <a:schemeClr val="tx2">
                <a:tint val="45000"/>
                <a:satMod val="400000"/>
              </a:schemeClr>
            </a:duotone>
          </a:blip>
          <a:srcRect l="34757" r="38704"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1" name="Isosceles Triangle 20">
            <a:extLst>
              <a:ext uri="{FF2B5EF4-FFF2-40B4-BE49-F238E27FC236}">
                <a16:creationId xmlns:a16="http://schemas.microsoft.com/office/drawing/2014/main" id="{3106AFCD-D848-15D9-9EDE-565B1F771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C5870018-D45F-AB83-5829-9821031A09FB}"/>
              </a:ext>
            </a:extLst>
          </p:cNvPr>
          <p:cNvSpPr>
            <a:spLocks noGrp="1"/>
          </p:cNvSpPr>
          <p:nvPr>
            <p:ph sz="half" idx="1"/>
          </p:nvPr>
        </p:nvSpPr>
        <p:spPr>
          <a:xfrm>
            <a:off x="2786047" y="2160589"/>
            <a:ext cx="6487955" cy="3880773"/>
          </a:xfrm>
        </p:spPr>
        <p:txBody>
          <a:bodyPr vert="horz" lIns="91440" tIns="45720" rIns="91440" bIns="45720" rtlCol="0">
            <a:normAutofit/>
          </a:bodyPr>
          <a:lstStyle/>
          <a:p>
            <a:pPr marL="0" indent="0">
              <a:lnSpc>
                <a:spcPct val="90000"/>
              </a:lnSpc>
              <a:buNone/>
            </a:pPr>
            <a:r>
              <a:rPr lang="fr-CA" sz="2400" b="1" dirty="0"/>
              <a:t>For </a:t>
            </a:r>
            <a:r>
              <a:rPr lang="fr-CA" sz="2400" b="1" dirty="0" err="1"/>
              <a:t>each</a:t>
            </a:r>
            <a:r>
              <a:rPr lang="fr-CA" sz="2400" b="1" dirty="0"/>
              <a:t> </a:t>
            </a:r>
            <a:r>
              <a:rPr lang="fr-CA" sz="2400" b="1" dirty="0" err="1"/>
              <a:t>sub</a:t>
            </a:r>
            <a:r>
              <a:rPr lang="fr-CA" sz="2400" b="1" dirty="0"/>
              <a:t>-factor, the percentage, points and </a:t>
            </a:r>
            <a:r>
              <a:rPr lang="fr-CA" sz="2400" b="1" dirty="0" err="1"/>
              <a:t>number</a:t>
            </a:r>
            <a:r>
              <a:rPr lang="fr-CA" sz="2400" b="1" dirty="0"/>
              <a:t> of </a:t>
            </a:r>
            <a:r>
              <a:rPr lang="fr-CA" sz="2400" b="1" dirty="0" err="1"/>
              <a:t>levels</a:t>
            </a:r>
            <a:r>
              <a:rPr lang="fr-CA" sz="2400" b="1" dirty="0"/>
              <a:t> </a:t>
            </a:r>
            <a:r>
              <a:rPr lang="fr-CA" sz="2400" b="1" dirty="0" err="1"/>
              <a:t>assigned</a:t>
            </a:r>
            <a:r>
              <a:rPr lang="fr-CA" sz="2400" b="1" dirty="0"/>
              <a:t> to </a:t>
            </a:r>
            <a:r>
              <a:rPr lang="fr-CA" sz="2400" b="1" dirty="0" err="1"/>
              <a:t>it</a:t>
            </a:r>
            <a:r>
              <a:rPr lang="fr-CA" sz="2400" b="1" dirty="0"/>
              <a:t> are as </a:t>
            </a:r>
            <a:r>
              <a:rPr lang="fr-CA" sz="2400" b="1" dirty="0" err="1"/>
              <a:t>follows</a:t>
            </a:r>
            <a:r>
              <a:rPr lang="fr-CA" sz="2400" b="1" dirty="0"/>
              <a:t>:
QUALIFICATIONS: 30.7% OF TOTAL POINTS
Academic </a:t>
            </a:r>
            <a:r>
              <a:rPr lang="fr-CA" sz="2400" b="1" dirty="0" err="1"/>
              <a:t>knowledge</a:t>
            </a:r>
            <a:r>
              <a:rPr lang="fr-CA" sz="2400" b="1" dirty="0"/>
              <a:t>: 18.51% of the points or 13 to 167 points </a:t>
            </a:r>
            <a:r>
              <a:rPr lang="fr-CA" sz="2400" b="1" dirty="0" err="1"/>
              <a:t>distributed</a:t>
            </a:r>
            <a:r>
              <a:rPr lang="fr-CA" sz="2400" b="1" dirty="0"/>
              <a:t> in 10 </a:t>
            </a:r>
            <a:r>
              <a:rPr lang="fr-CA" sz="2400" b="1" dirty="0" err="1"/>
              <a:t>levels</a:t>
            </a:r>
            <a:r>
              <a:rPr lang="fr-CA" sz="2400" b="1" dirty="0"/>
              <a:t>
</a:t>
            </a:r>
            <a:r>
              <a:rPr lang="fr-CA" sz="2400" b="1" dirty="0" err="1"/>
              <a:t>Practical</a:t>
            </a:r>
            <a:r>
              <a:rPr lang="fr-CA" sz="2400" b="1" dirty="0"/>
              <a:t> </a:t>
            </a:r>
            <a:r>
              <a:rPr lang="fr-CA" sz="2400" b="1" dirty="0" err="1"/>
              <a:t>knowledge</a:t>
            </a:r>
            <a:r>
              <a:rPr lang="fr-CA" sz="2400" b="1" dirty="0"/>
              <a:t>: 12.19% of the points or 30 to 110 points spread over 6 </a:t>
            </a:r>
            <a:r>
              <a:rPr lang="fr-CA" sz="2400" b="1" dirty="0" err="1"/>
              <a:t>levels</a:t>
            </a:r>
            <a:r>
              <a:rPr lang="fr-CA" sz="2000" dirty="0"/>
              <a:t>	</a:t>
            </a:r>
          </a:p>
          <a:p>
            <a:pPr>
              <a:lnSpc>
                <a:spcPct val="90000"/>
              </a:lnSpc>
            </a:pPr>
            <a:endParaRPr lang="en-US" sz="1300" dirty="0"/>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366735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7ED9EE-1EC1-2CE3-7ECC-C2549B87368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5204F68F-405E-44B7-7593-058C85B6A28D}"/>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b="1" dirty="0"/>
              <a:t>Calculating points</a:t>
            </a:r>
          </a:p>
        </p:txBody>
      </p:sp>
      <p:pic>
        <p:nvPicPr>
          <p:cNvPr id="5" name="Picture 4">
            <a:extLst>
              <a:ext uri="{FF2B5EF4-FFF2-40B4-BE49-F238E27FC236}">
                <a16:creationId xmlns:a16="http://schemas.microsoft.com/office/drawing/2014/main" id="{FFB83A42-C983-E4AA-CB6B-67B76B3AC2E4}"/>
              </a:ext>
            </a:extLst>
          </p:cNvPr>
          <p:cNvPicPr>
            <a:picLocks noChangeAspect="1"/>
          </p:cNvPicPr>
          <p:nvPr/>
        </p:nvPicPr>
        <p:blipFill>
          <a:blip r:embed="rId2"/>
          <a:srcRect l="39772" r="3365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9EA97D2D-BEA2-7F8A-C19A-EF89EFB6F16C}"/>
              </a:ext>
            </a:extLst>
          </p:cNvPr>
          <p:cNvSpPr>
            <a:spLocks noGrp="1"/>
          </p:cNvSpPr>
          <p:nvPr>
            <p:ph sz="half" idx="1"/>
          </p:nvPr>
        </p:nvSpPr>
        <p:spPr>
          <a:xfrm>
            <a:off x="2849562" y="2160589"/>
            <a:ext cx="6424440" cy="3880773"/>
          </a:xfrm>
        </p:spPr>
        <p:txBody>
          <a:bodyPr vert="horz" lIns="91440" tIns="45720" rIns="91440" bIns="45720" rtlCol="0">
            <a:normAutofit fontScale="92500"/>
          </a:bodyPr>
          <a:lstStyle/>
          <a:p>
            <a:pPr marL="0" indent="0">
              <a:lnSpc>
                <a:spcPct val="90000"/>
              </a:lnSpc>
              <a:buNone/>
            </a:pPr>
            <a:r>
              <a:rPr lang="fr-CA" sz="2400" b="1" dirty="0"/>
              <a:t>For </a:t>
            </a:r>
            <a:r>
              <a:rPr lang="fr-CA" sz="2400" b="1" dirty="0" err="1"/>
              <a:t>each</a:t>
            </a:r>
            <a:r>
              <a:rPr lang="fr-CA" sz="2400" b="1" dirty="0"/>
              <a:t> </a:t>
            </a:r>
            <a:r>
              <a:rPr lang="fr-CA" sz="2400" b="1" dirty="0" err="1"/>
              <a:t>sub</a:t>
            </a:r>
            <a:r>
              <a:rPr lang="fr-CA" sz="2400" b="1" dirty="0"/>
              <a:t>-factor, the percentage, points and </a:t>
            </a:r>
            <a:r>
              <a:rPr lang="fr-CA" sz="2400" b="1" dirty="0" err="1"/>
              <a:t>number</a:t>
            </a:r>
            <a:r>
              <a:rPr lang="fr-CA" sz="2400" b="1" dirty="0"/>
              <a:t> of </a:t>
            </a:r>
            <a:r>
              <a:rPr lang="fr-CA" sz="2400" b="1" dirty="0" err="1"/>
              <a:t>levels</a:t>
            </a:r>
            <a:r>
              <a:rPr lang="fr-CA" sz="2400" b="1" dirty="0"/>
              <a:t> </a:t>
            </a:r>
            <a:r>
              <a:rPr lang="fr-CA" sz="2400" b="1" dirty="0" err="1"/>
              <a:t>assigned</a:t>
            </a:r>
            <a:r>
              <a:rPr lang="fr-CA" sz="2400" b="1" dirty="0"/>
              <a:t> to </a:t>
            </a:r>
            <a:r>
              <a:rPr lang="fr-CA" sz="2400" b="1" dirty="0" err="1"/>
              <a:t>it</a:t>
            </a:r>
            <a:r>
              <a:rPr lang="fr-CA" sz="2400" b="1" dirty="0"/>
              <a:t> are as </a:t>
            </a:r>
            <a:r>
              <a:rPr lang="fr-CA" sz="2400" b="1" dirty="0" err="1"/>
              <a:t>follows</a:t>
            </a:r>
            <a:r>
              <a:rPr lang="fr-CA" sz="2400" b="1" dirty="0"/>
              <a:t>:
ACCOUNTABILITY: 25.49% OF TOTAL POINTS
Nature of the management: 12.19% of the points or 30 to 110 points spread over 5 </a:t>
            </a:r>
            <a:r>
              <a:rPr lang="fr-CA" sz="2400" b="1" dirty="0" err="1"/>
              <a:t>levels</a:t>
            </a:r>
            <a:r>
              <a:rPr lang="fr-CA" sz="2400" b="1" dirty="0"/>
              <a:t>
</a:t>
            </a:r>
            <a:r>
              <a:rPr lang="fr-CA" sz="2400" b="1" dirty="0" err="1"/>
              <a:t>Number</a:t>
            </a:r>
            <a:r>
              <a:rPr lang="fr-CA" sz="2400" b="1" dirty="0"/>
              <a:t> of </a:t>
            </a:r>
            <a:r>
              <a:rPr lang="fr-CA" sz="2400" b="1" dirty="0" err="1"/>
              <a:t>employees</a:t>
            </a:r>
            <a:r>
              <a:rPr lang="fr-CA" sz="2400" b="1" dirty="0"/>
              <a:t> </a:t>
            </a:r>
            <a:r>
              <a:rPr lang="fr-CA" sz="2400" b="1" dirty="0" err="1"/>
              <a:t>led</a:t>
            </a:r>
            <a:r>
              <a:rPr lang="fr-CA" sz="2400" b="1" dirty="0"/>
              <a:t>: 6.65% of the points or 20 to 60 points spread over 11 </a:t>
            </a:r>
            <a:r>
              <a:rPr lang="fr-CA" sz="2400" b="1" dirty="0" err="1"/>
              <a:t>levels</a:t>
            </a:r>
            <a:r>
              <a:rPr lang="fr-CA" sz="2400" b="1" dirty="0"/>
              <a:t>
Communications: 6.65% of the points, i.e. 10 to 60 points spread over 6 </a:t>
            </a:r>
            <a:r>
              <a:rPr lang="fr-CA" sz="2400" b="1" dirty="0" err="1"/>
              <a:t>levels</a:t>
            </a:r>
            <a:endParaRPr lang="en-US" sz="2400" dirty="0"/>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4244310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033EE2-54AA-9C05-8E2A-868EC5423EB2}"/>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C81C160-BCBE-E6F8-7360-590A00451A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892E6A10-A24C-9609-B1FB-B5DA62C386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21DE77E-5562-92F3-1E62-11F454CC1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ADF1AEA-FA0C-2E84-6136-6A311C14D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C04A6F98-0DE2-B62A-7448-FEBA885A4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F657A2C6-7153-EA41-498D-1CD888F6D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4D2BB9CF-5D8E-BDE5-92DD-D09B3CA77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98701C9C-2F2F-9735-67BC-775FAFA9B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8B086EEE-8050-C43E-937A-3EFA73FC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51038E27-0F2E-F352-3EEF-F91D3449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5FF18403-29ED-30D1-5F26-090244AC2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C4C2F490-3651-BEDA-5283-0D0D43313A15}"/>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b="1" dirty="0"/>
              <a:t>Calculating points</a:t>
            </a:r>
          </a:p>
        </p:txBody>
      </p:sp>
      <p:pic>
        <p:nvPicPr>
          <p:cNvPr id="5" name="Picture 4">
            <a:extLst>
              <a:ext uri="{FF2B5EF4-FFF2-40B4-BE49-F238E27FC236}">
                <a16:creationId xmlns:a16="http://schemas.microsoft.com/office/drawing/2014/main" id="{43E9AAE2-4CA5-649A-E913-A9CC61200C9C}"/>
              </a:ext>
            </a:extLst>
          </p:cNvPr>
          <p:cNvPicPr>
            <a:picLocks noChangeAspect="1"/>
          </p:cNvPicPr>
          <p:nvPr/>
        </p:nvPicPr>
        <p:blipFill>
          <a:blip r:embed="rId2"/>
          <a:srcRect l="39772" r="3365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C4F5782F-E88C-E394-6278-A618F0F33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A3744AC8-0823-6B5D-CFC1-09C456F039AC}"/>
              </a:ext>
            </a:extLst>
          </p:cNvPr>
          <p:cNvSpPr>
            <a:spLocks noGrp="1"/>
          </p:cNvSpPr>
          <p:nvPr>
            <p:ph sz="half" idx="1"/>
          </p:nvPr>
        </p:nvSpPr>
        <p:spPr>
          <a:xfrm>
            <a:off x="2849562" y="2160589"/>
            <a:ext cx="6424440" cy="3880773"/>
          </a:xfrm>
        </p:spPr>
        <p:txBody>
          <a:bodyPr vert="horz" lIns="91440" tIns="45720" rIns="91440" bIns="45720" rtlCol="0">
            <a:normAutofit lnSpcReduction="10000"/>
          </a:bodyPr>
          <a:lstStyle/>
          <a:p>
            <a:pPr marL="0" indent="0">
              <a:lnSpc>
                <a:spcPct val="90000"/>
              </a:lnSpc>
              <a:buNone/>
            </a:pPr>
            <a:r>
              <a:rPr lang="fr-CA" sz="2400" b="1" dirty="0"/>
              <a:t>For </a:t>
            </a:r>
            <a:r>
              <a:rPr lang="fr-CA" sz="2400" b="1" dirty="0" err="1"/>
              <a:t>each</a:t>
            </a:r>
            <a:r>
              <a:rPr lang="fr-CA" sz="2400" b="1" dirty="0"/>
              <a:t> </a:t>
            </a:r>
            <a:r>
              <a:rPr lang="fr-CA" sz="2400" b="1" dirty="0" err="1"/>
              <a:t>sub</a:t>
            </a:r>
            <a:r>
              <a:rPr lang="fr-CA" sz="2400" b="1" dirty="0"/>
              <a:t>-factor, the percentage, points and </a:t>
            </a:r>
            <a:r>
              <a:rPr lang="fr-CA" sz="2400" b="1" dirty="0" err="1"/>
              <a:t>number</a:t>
            </a:r>
            <a:r>
              <a:rPr lang="fr-CA" sz="2400" b="1" dirty="0"/>
              <a:t> of </a:t>
            </a:r>
            <a:r>
              <a:rPr lang="fr-CA" sz="2400" b="1" dirty="0" err="1"/>
              <a:t>levels</a:t>
            </a:r>
            <a:r>
              <a:rPr lang="fr-CA" sz="2400" b="1" dirty="0"/>
              <a:t> </a:t>
            </a:r>
            <a:r>
              <a:rPr lang="fr-CA" sz="2400" b="1" dirty="0" err="1"/>
              <a:t>assigned</a:t>
            </a:r>
            <a:r>
              <a:rPr lang="fr-CA" sz="2400" b="1" dirty="0"/>
              <a:t> to </a:t>
            </a:r>
            <a:r>
              <a:rPr lang="fr-CA" sz="2400" b="1" dirty="0" err="1"/>
              <a:t>it</a:t>
            </a:r>
            <a:r>
              <a:rPr lang="fr-CA" sz="2400" b="1" dirty="0"/>
              <a:t> are as </a:t>
            </a:r>
            <a:r>
              <a:rPr lang="fr-CA" sz="2400" b="1" dirty="0" err="1"/>
              <a:t>follows</a:t>
            </a:r>
            <a:r>
              <a:rPr lang="fr-CA" sz="2400" b="1" dirty="0"/>
              <a:t>:
WORKING CONDITIONS: 5.54% OF TOTAL POINTS
Physical </a:t>
            </a:r>
            <a:r>
              <a:rPr lang="fr-CA" sz="2400" b="1" dirty="0" err="1"/>
              <a:t>working</a:t>
            </a:r>
            <a:r>
              <a:rPr lang="fr-CA" sz="2400" b="1" dirty="0"/>
              <a:t> conditions: 1.66% of the points, i.e. 5 to 15 points </a:t>
            </a:r>
            <a:r>
              <a:rPr lang="fr-CA" sz="2400" b="1" dirty="0" err="1"/>
              <a:t>divided</a:t>
            </a:r>
            <a:r>
              <a:rPr lang="fr-CA" sz="2400" b="1" dirty="0"/>
              <a:t> </a:t>
            </a:r>
            <a:r>
              <a:rPr lang="fr-CA" sz="2400" b="1" dirty="0" err="1"/>
              <a:t>into</a:t>
            </a:r>
            <a:r>
              <a:rPr lang="fr-CA" sz="2400" b="1" dirty="0"/>
              <a:t> 2 </a:t>
            </a:r>
            <a:r>
              <a:rPr lang="fr-CA" sz="2400" b="1" dirty="0" err="1"/>
              <a:t>levels</a:t>
            </a:r>
            <a:r>
              <a:rPr lang="fr-CA" sz="2400" b="1" dirty="0"/>
              <a:t>
</a:t>
            </a:r>
            <a:r>
              <a:rPr lang="fr-CA" sz="2400" b="1" dirty="0" err="1"/>
              <a:t>Psychological</a:t>
            </a:r>
            <a:r>
              <a:rPr lang="fr-CA" sz="2400" b="1" dirty="0"/>
              <a:t> </a:t>
            </a:r>
            <a:r>
              <a:rPr lang="fr-CA" sz="2400" b="1" dirty="0" err="1"/>
              <a:t>working</a:t>
            </a:r>
            <a:r>
              <a:rPr lang="fr-CA" sz="2400" b="1" dirty="0"/>
              <a:t> conditions: 3.88% of the points or 1 to 35 points spread over 18 </a:t>
            </a:r>
            <a:r>
              <a:rPr lang="fr-CA" sz="2400" b="1" dirty="0" err="1"/>
              <a:t>levels</a:t>
            </a:r>
            <a:endParaRPr lang="en-US" sz="2400" dirty="0"/>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1239981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1286933" y="609600"/>
            <a:ext cx="10197494" cy="1099457"/>
          </a:xfrm>
        </p:spPr>
        <p:txBody>
          <a:bodyPr>
            <a:normAutofit/>
          </a:bodyPr>
          <a:lstStyle/>
          <a:p>
            <a:r>
              <a:rPr lang="en-CA" b="1" dirty="0"/>
              <a:t>Calculating points</a:t>
            </a:r>
          </a:p>
        </p:txBody>
      </p:sp>
      <p:sp>
        <p:nvSpPr>
          <p:cNvPr id="48" name="Isosceles Triangle 4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0" name="Isosceles Triangle 4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366138086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801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52481" y="1382486"/>
            <a:ext cx="3547581" cy="4093028"/>
          </a:xfrm>
        </p:spPr>
        <p:txBody>
          <a:bodyPr anchor="ctr">
            <a:normAutofit/>
          </a:bodyPr>
          <a:lstStyle/>
          <a:p>
            <a:r>
              <a:rPr lang="en-CA" sz="3700" b="1" dirty="0"/>
              <a:t>Knowledge of the duties of the position</a:t>
            </a:r>
          </a:p>
        </p:txBody>
      </p:sp>
      <p:grpSp>
        <p:nvGrpSpPr>
          <p:cNvPr id="75" name="Group 7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6" name="Straight Connector 7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7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0" name="Isosceles Triangle 7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84" name="Isosceles Triangle 8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86" name="Rectangle 8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261892873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648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81" name="Isosceles Triangle 718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492AC545-7C5D-EF64-036C-0667B9D3ADF8}"/>
              </a:ext>
            </a:extLst>
          </p:cNvPr>
          <p:cNvSpPr>
            <a:spLocks noGrp="1"/>
          </p:cNvSpPr>
          <p:nvPr>
            <p:ph type="title"/>
          </p:nvPr>
        </p:nvSpPr>
        <p:spPr>
          <a:xfrm>
            <a:off x="673754" y="643467"/>
            <a:ext cx="4203045" cy="1375608"/>
          </a:xfrm>
        </p:spPr>
        <p:txBody>
          <a:bodyPr anchor="ctr">
            <a:normAutofit/>
          </a:bodyPr>
          <a:lstStyle/>
          <a:p>
            <a:r>
              <a:rPr lang="en-CA" b="1" dirty="0">
                <a:solidFill>
                  <a:schemeClr val="bg1"/>
                </a:solidFill>
              </a:rPr>
              <a:t>Consistency between positions</a:t>
            </a:r>
          </a:p>
        </p:txBody>
      </p:sp>
      <p:pic>
        <p:nvPicPr>
          <p:cNvPr id="7172" name="Picture 4" descr="Coordination et coopération">
            <a:extLst>
              <a:ext uri="{FF2B5EF4-FFF2-40B4-BE49-F238E27FC236}">
                <a16:creationId xmlns:a16="http://schemas.microsoft.com/office/drawing/2014/main" id="{F4BD4A4A-C5BB-ADE2-28B6-5A1A745674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2083117"/>
            <a:ext cx="5143500" cy="2679250"/>
          </a:xfrm>
          <a:prstGeom prst="rect">
            <a:avLst/>
          </a:prstGeom>
          <a:noFill/>
          <a:extLst>
            <a:ext uri="{909E8E84-426E-40DD-AFC4-6F175D3DCCD1}">
              <a14:hiddenFill xmlns:a14="http://schemas.microsoft.com/office/drawing/2010/main">
                <a:solidFill>
                  <a:srgbClr val="FFFFFF"/>
                </a:solidFill>
              </a14:hiddenFill>
            </a:ext>
          </a:extLst>
        </p:spPr>
      </p:pic>
      <p:sp>
        <p:nvSpPr>
          <p:cNvPr id="7183" name="Isosceles Triangle 718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1" name="Espace réservé du contenu 2">
            <a:extLst>
              <a:ext uri="{FF2B5EF4-FFF2-40B4-BE49-F238E27FC236}">
                <a16:creationId xmlns:a16="http://schemas.microsoft.com/office/drawing/2014/main" id="{6695A2AE-6E78-FA58-DCD4-991B77D7F5D4}"/>
              </a:ext>
            </a:extLst>
          </p:cNvPr>
          <p:cNvGraphicFramePr>
            <a:graphicFrameLocks noGrp="1"/>
          </p:cNvGraphicFramePr>
          <p:nvPr>
            <p:ph idx="1"/>
            <p:extLst>
              <p:ext uri="{D42A27DB-BD31-4B8C-83A1-F6EECF244321}">
                <p14:modId xmlns:p14="http://schemas.microsoft.com/office/powerpoint/2010/main" val="914172353"/>
              </p:ext>
            </p:extLst>
          </p:nvPr>
        </p:nvGraphicFramePr>
        <p:xfrm>
          <a:off x="673754" y="2160590"/>
          <a:ext cx="3973943" cy="344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8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E9FD-9E9D-0F8C-ED09-F84437AF2D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92B825-7721-2FA5-E73D-3B078A17B574}"/>
              </a:ext>
            </a:extLst>
          </p:cNvPr>
          <p:cNvSpPr>
            <a:spLocks noGrp="1"/>
          </p:cNvSpPr>
          <p:nvPr>
            <p:ph type="title"/>
          </p:nvPr>
        </p:nvSpPr>
        <p:spPr>
          <a:xfrm>
            <a:off x="677334" y="609600"/>
            <a:ext cx="8596668" cy="709534"/>
          </a:xfrm>
        </p:spPr>
        <p:txBody>
          <a:bodyPr>
            <a:normAutofit/>
          </a:bodyPr>
          <a:lstStyle/>
          <a:p>
            <a:pPr algn="ctr"/>
            <a:r>
              <a:rPr lang="fr-CA" sz="2600" b="1" dirty="0"/>
              <a:t>PROPOSED PLAN – STEP 2</a:t>
            </a:r>
          </a:p>
        </p:txBody>
      </p:sp>
      <p:graphicFrame>
        <p:nvGraphicFramePr>
          <p:cNvPr id="6" name="Espace réservé du contenu 2">
            <a:extLst>
              <a:ext uri="{FF2B5EF4-FFF2-40B4-BE49-F238E27FC236}">
                <a16:creationId xmlns:a16="http://schemas.microsoft.com/office/drawing/2014/main" id="{E4D2C97C-C638-A074-3141-58752CAB1BB2}"/>
              </a:ext>
            </a:extLst>
          </p:cNvPr>
          <p:cNvGraphicFramePr>
            <a:graphicFrameLocks noGrp="1"/>
          </p:cNvGraphicFramePr>
          <p:nvPr>
            <p:ph idx="1"/>
            <p:extLst>
              <p:ext uri="{D42A27DB-BD31-4B8C-83A1-F6EECF244321}">
                <p14:modId xmlns:p14="http://schemas.microsoft.com/office/powerpoint/2010/main" val="1183176337"/>
              </p:ext>
            </p:extLst>
          </p:nvPr>
        </p:nvGraphicFramePr>
        <p:xfrm>
          <a:off x="677334" y="1511185"/>
          <a:ext cx="8596668" cy="492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D24A1F82-D67F-4361-673E-4D1FD7D97E88}"/>
              </a:ext>
            </a:extLst>
          </p:cNvPr>
          <p:cNvPicPr>
            <a:picLocks noChangeAspect="1"/>
          </p:cNvPicPr>
          <p:nvPr/>
        </p:nvPicPr>
        <p:blipFill>
          <a:blip r:embed="rId7"/>
          <a:stretch>
            <a:fillRect/>
          </a:stretch>
        </p:blipFill>
        <p:spPr>
          <a:xfrm>
            <a:off x="123727" y="417548"/>
            <a:ext cx="2991957" cy="1093637"/>
          </a:xfrm>
          <a:prstGeom prst="rect">
            <a:avLst/>
          </a:prstGeom>
        </p:spPr>
      </p:pic>
    </p:spTree>
    <p:extLst>
      <p:ext uri="{BB962C8B-B14F-4D97-AF65-F5344CB8AC3E}">
        <p14:creationId xmlns:p14="http://schemas.microsoft.com/office/powerpoint/2010/main" val="1362185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re 1">
            <a:extLst>
              <a:ext uri="{FF2B5EF4-FFF2-40B4-BE49-F238E27FC236}">
                <a16:creationId xmlns:a16="http://schemas.microsoft.com/office/drawing/2014/main" id="{285617FF-9D81-C346-6D75-ED1D1C88487D}"/>
              </a:ext>
            </a:extLst>
          </p:cNvPr>
          <p:cNvSpPr>
            <a:spLocks noGrp="1"/>
          </p:cNvSpPr>
          <p:nvPr>
            <p:ph type="title"/>
          </p:nvPr>
        </p:nvSpPr>
        <p:spPr>
          <a:xfrm>
            <a:off x="2849562" y="609600"/>
            <a:ext cx="6424440" cy="1320800"/>
          </a:xfrm>
        </p:spPr>
        <p:txBody>
          <a:bodyPr vert="horz" lIns="91440" tIns="45720" rIns="91440" bIns="45720" rtlCol="0" anchor="t">
            <a:normAutofit/>
          </a:bodyPr>
          <a:lstStyle/>
          <a:p>
            <a:r>
              <a:rPr lang="en-US" b="1" dirty="0"/>
              <a:t>A revision of the ranking?</a:t>
            </a:r>
          </a:p>
        </p:txBody>
      </p:sp>
      <p:pic>
        <p:nvPicPr>
          <p:cNvPr id="5" name="Picture 4">
            <a:extLst>
              <a:ext uri="{FF2B5EF4-FFF2-40B4-BE49-F238E27FC236}">
                <a16:creationId xmlns:a16="http://schemas.microsoft.com/office/drawing/2014/main" id="{E374C7C8-7969-6BD9-2670-674E6589BF34}"/>
              </a:ext>
            </a:extLst>
          </p:cNvPr>
          <p:cNvPicPr>
            <a:picLocks noChangeAspect="1"/>
          </p:cNvPicPr>
          <p:nvPr/>
        </p:nvPicPr>
        <p:blipFill>
          <a:blip r:embed="rId2"/>
          <a:srcRect l="24972" r="4845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2849562" y="2160589"/>
            <a:ext cx="6424440" cy="3880773"/>
          </a:xfrm>
        </p:spPr>
        <p:txBody>
          <a:bodyPr vert="horz" lIns="91440" tIns="45720" rIns="91440" bIns="45720" rtlCol="0">
            <a:normAutofit fontScale="92500" lnSpcReduction="10000"/>
          </a:bodyPr>
          <a:lstStyle/>
          <a:p>
            <a:pPr marL="0" indent="0">
              <a:lnSpc>
                <a:spcPct val="90000"/>
              </a:lnSpc>
            </a:pPr>
            <a:r>
              <a:rPr lang="en-CA" sz="1700" dirty="0"/>
              <a:t>A review of the classification of a position is always possible subject to the following events:
A change made by the Minister to the system or procedures for classifying and evaluating positions;
The appointment of the executive, if the change in responsibilities is the result of an administrative reorganization;
A change introduced by the employer to the responsibilities of the position;
The evolution of the responsibilities of the position.
A review procedure is provided for in the Regulations that govern the working conditions of executives. 
Your REA advisors are there to help you if necessary.
However, it should be noted that the final decision cannot be appealed.</a:t>
            </a:r>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556865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Espace réservé du contenu 2">
            <a:extLst>
              <a:ext uri="{FF2B5EF4-FFF2-40B4-BE49-F238E27FC236}">
                <a16:creationId xmlns:a16="http://schemas.microsoft.com/office/drawing/2014/main" id="{E1D9A24F-A17D-29CB-F488-65E971DDF160}"/>
              </a:ext>
            </a:extLst>
          </p:cNvPr>
          <p:cNvSpPr>
            <a:spLocks noGrp="1"/>
          </p:cNvSpPr>
          <p:nvPr>
            <p:ph sz="half" idx="1"/>
          </p:nvPr>
        </p:nvSpPr>
        <p:spPr>
          <a:xfrm>
            <a:off x="673754" y="2160590"/>
            <a:ext cx="3973943" cy="3440110"/>
          </a:xfrm>
        </p:spPr>
        <p:txBody>
          <a:bodyPr vert="horz" lIns="91440" tIns="45720" rIns="91440" bIns="45720" rtlCol="0">
            <a:normAutofit/>
          </a:bodyPr>
          <a:lstStyle/>
          <a:p>
            <a:pPr marL="0" indent="0"/>
            <a:r>
              <a:rPr lang="en-US" sz="3200" dirty="0">
                <a:solidFill>
                  <a:schemeClr val="bg1"/>
                </a:solidFill>
              </a:rPr>
              <a:t>THANK YOU FOR YOUR ATTENTION
QUESTIONS?</a:t>
            </a:r>
          </a:p>
          <a:p>
            <a:endParaRPr lang="en-US" dirty="0">
              <a:solidFill>
                <a:schemeClr val="bg1"/>
              </a:solidFill>
            </a:endParaRPr>
          </a:p>
        </p:txBody>
      </p:sp>
      <p:pic>
        <p:nvPicPr>
          <p:cNvPr id="4" name="Image 3">
            <a:extLst>
              <a:ext uri="{FF2B5EF4-FFF2-40B4-BE49-F238E27FC236}">
                <a16:creationId xmlns:a16="http://schemas.microsoft.com/office/drawing/2014/main" id="{39F5FD7F-201B-C2F3-F73F-F5750E02F1FC}"/>
              </a:ext>
            </a:extLst>
          </p:cNvPr>
          <p:cNvPicPr>
            <a:picLocks noChangeAspect="1"/>
          </p:cNvPicPr>
          <p:nvPr/>
        </p:nvPicPr>
        <p:blipFill>
          <a:blip r:embed="rId2"/>
          <a:stretch>
            <a:fillRect/>
          </a:stretch>
        </p:blipFill>
        <p:spPr>
          <a:xfrm>
            <a:off x="6096001" y="2484054"/>
            <a:ext cx="5143500" cy="1877376"/>
          </a:xfrm>
          <a:prstGeom prst="rect">
            <a:avLst/>
          </a:prstGeom>
        </p:spPr>
      </p:pic>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45659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1C460DAF-8726-58E3-A4F9-F364ADF281F3}"/>
              </a:ext>
            </a:extLst>
          </p:cNvPr>
          <p:cNvSpPr>
            <a:spLocks noGrp="1"/>
          </p:cNvSpPr>
          <p:nvPr>
            <p:ph type="title"/>
          </p:nvPr>
        </p:nvSpPr>
        <p:spPr>
          <a:xfrm>
            <a:off x="673754" y="643467"/>
            <a:ext cx="4203045" cy="1375608"/>
          </a:xfrm>
        </p:spPr>
        <p:txBody>
          <a:bodyPr anchor="ctr">
            <a:normAutofit/>
          </a:bodyPr>
          <a:lstStyle/>
          <a:p>
            <a:pPr>
              <a:lnSpc>
                <a:spcPct val="90000"/>
              </a:lnSpc>
            </a:pPr>
            <a:r>
              <a:rPr lang="fr-CA" sz="3100" b="1" dirty="0">
                <a:solidFill>
                  <a:schemeClr val="bg1"/>
                </a:solidFill>
              </a:rPr>
              <a:t>THE FUNCTION OF JOB EVALUATION</a:t>
            </a:r>
          </a:p>
        </p:txBody>
      </p:sp>
      <p:sp>
        <p:nvSpPr>
          <p:cNvPr id="3" name="Espace réservé du contenu 2">
            <a:extLst>
              <a:ext uri="{FF2B5EF4-FFF2-40B4-BE49-F238E27FC236}">
                <a16:creationId xmlns:a16="http://schemas.microsoft.com/office/drawing/2014/main" id="{8CAE822F-1BD5-79C4-0F0C-F48E5A649737}"/>
              </a:ext>
            </a:extLst>
          </p:cNvPr>
          <p:cNvSpPr>
            <a:spLocks noGrp="1"/>
          </p:cNvSpPr>
          <p:nvPr>
            <p:ph idx="1"/>
          </p:nvPr>
        </p:nvSpPr>
        <p:spPr>
          <a:xfrm>
            <a:off x="673754" y="2160590"/>
            <a:ext cx="3973943" cy="3440110"/>
          </a:xfrm>
        </p:spPr>
        <p:txBody>
          <a:bodyPr>
            <a:normAutofit/>
          </a:bodyPr>
          <a:lstStyle/>
          <a:p>
            <a:endParaRPr lang="fr-CA"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CA" sz="20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Job evaluation is used to determine the relative value of a function in the organization, thus creating a hierarchy between positions.</a:t>
            </a:r>
            <a:endParaRPr lang="en-CA" dirty="0">
              <a:solidFill>
                <a:schemeClr val="bg1"/>
              </a:solidFill>
            </a:endParaRPr>
          </a:p>
        </p:txBody>
      </p:sp>
      <p:pic>
        <p:nvPicPr>
          <p:cNvPr id="1032" name="Picture 8" descr="La hiérarchie pyramidale reste la norme dans les entreprises | Hellowork">
            <a:extLst>
              <a:ext uri="{FF2B5EF4-FFF2-40B4-BE49-F238E27FC236}">
                <a16:creationId xmlns:a16="http://schemas.microsoft.com/office/drawing/2014/main" id="{28BC2963-AC53-975E-6EC1-515A9A52CD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379630"/>
            <a:ext cx="5143500" cy="4086225"/>
          </a:xfrm>
          <a:prstGeom prst="rect">
            <a:avLst/>
          </a:prstGeom>
          <a:noFill/>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8668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652481" y="1382486"/>
            <a:ext cx="3547581" cy="4093028"/>
          </a:xfrm>
        </p:spPr>
        <p:txBody>
          <a:bodyPr anchor="ctr">
            <a:normAutofit/>
          </a:bodyPr>
          <a:lstStyle/>
          <a:p>
            <a:pPr>
              <a:lnSpc>
                <a:spcPct val="90000"/>
              </a:lnSpc>
            </a:pPr>
            <a:r>
              <a:rPr lang="fr-CA" sz="3400" b="1" dirty="0"/>
              <a:t>THE ESSENTIAL AND PRINCIPAL COMPONENTS OF JOB EVALUATION</a:t>
            </a:r>
          </a:p>
        </p:txBody>
      </p:sp>
      <p:grpSp>
        <p:nvGrpSpPr>
          <p:cNvPr id="28" name="Group 27">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9" name="Straight Connector 28">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Isosceles Triangle 32">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6"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Isosceles Triangle 36">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9" name="Rectangle 38">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Espace réservé du contenu 2">
            <a:extLst>
              <a:ext uri="{FF2B5EF4-FFF2-40B4-BE49-F238E27FC236}">
                <a16:creationId xmlns:a16="http://schemas.microsoft.com/office/drawing/2014/main" id="{DD70C5FB-19D3-9D07-E7C7-7A1676CFC1D9}"/>
              </a:ext>
            </a:extLst>
          </p:cNvPr>
          <p:cNvGraphicFramePr>
            <a:graphicFrameLocks noGrp="1"/>
          </p:cNvGraphicFramePr>
          <p:nvPr>
            <p:ph idx="1"/>
            <p:extLst>
              <p:ext uri="{D42A27DB-BD31-4B8C-83A1-F6EECF244321}">
                <p14:modId xmlns:p14="http://schemas.microsoft.com/office/powerpoint/2010/main" val="218166481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93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7" name="Rectangle 205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9" name="Straight Connector 205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61" name="Straight Connector 206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6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6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67" name="Isosceles Triangle 206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6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71" name="Isosceles Triangle 207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73" name="Freeform: Shape 207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C2568F1B-5591-07E7-3A70-C6FD7087EE15}"/>
              </a:ext>
            </a:extLst>
          </p:cNvPr>
          <p:cNvSpPr>
            <a:spLocks noGrp="1"/>
          </p:cNvSpPr>
          <p:nvPr>
            <p:ph type="title"/>
          </p:nvPr>
        </p:nvSpPr>
        <p:spPr>
          <a:xfrm>
            <a:off x="7181723" y="609600"/>
            <a:ext cx="4512989" cy="2227730"/>
          </a:xfrm>
        </p:spPr>
        <p:txBody>
          <a:bodyPr anchor="ctr">
            <a:normAutofit/>
          </a:bodyPr>
          <a:lstStyle/>
          <a:p>
            <a:pPr>
              <a:lnSpc>
                <a:spcPct val="90000"/>
              </a:lnSpc>
            </a:pPr>
            <a:r>
              <a:rPr lang="fr-CA" sz="3100" b="1" dirty="0">
                <a:solidFill>
                  <a:srgbClr val="FFFFFF"/>
                </a:solidFill>
              </a:rPr>
              <a:t>THE IMPORTANT FEATURES OF JOB EVALUATION CAN BE SUMMARIZED AS FOLLOWS:</a:t>
            </a:r>
            <a:endParaRPr lang="en-CA" sz="3100" dirty="0">
              <a:solidFill>
                <a:srgbClr val="FFFFFF"/>
              </a:solidFill>
            </a:endParaRPr>
          </a:p>
        </p:txBody>
      </p:sp>
      <p:pic>
        <p:nvPicPr>
          <p:cNvPr id="2050" name="Picture 2" descr="Case study - Création et optimisation des fiches de poste - Alibi Creations">
            <a:extLst>
              <a:ext uri="{FF2B5EF4-FFF2-40B4-BE49-F238E27FC236}">
                <a16:creationId xmlns:a16="http://schemas.microsoft.com/office/drawing/2014/main" id="{02899A0A-0BEB-48B5-473D-B4F298F8B0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553633"/>
            <a:ext cx="3856774" cy="383963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227F037-4182-0D4D-023C-943853E7EBDA}"/>
              </a:ext>
            </a:extLst>
          </p:cNvPr>
          <p:cNvSpPr>
            <a:spLocks noGrp="1"/>
          </p:cNvSpPr>
          <p:nvPr>
            <p:ph idx="1"/>
          </p:nvPr>
        </p:nvSpPr>
        <p:spPr>
          <a:xfrm>
            <a:off x="7181725" y="2837329"/>
            <a:ext cx="4512988" cy="3317938"/>
          </a:xfrm>
        </p:spPr>
        <p:txBody>
          <a:bodyPr anchor="t">
            <a:normAutofit/>
          </a:bodyPr>
          <a:lstStyle/>
          <a:p>
            <a:r>
              <a:rPr lang="fr-CA" sz="2000" dirty="0">
                <a:solidFill>
                  <a:srgbClr val="FFFFFF"/>
                </a:solidFill>
              </a:rPr>
              <a:t>It </a:t>
            </a:r>
            <a:r>
              <a:rPr lang="fr-CA" sz="2000" dirty="0" err="1">
                <a:solidFill>
                  <a:srgbClr val="FFFFFF"/>
                </a:solidFill>
              </a:rPr>
              <a:t>evaluates</a:t>
            </a:r>
            <a:r>
              <a:rPr lang="fr-CA" sz="2000" dirty="0">
                <a:solidFill>
                  <a:srgbClr val="FFFFFF"/>
                </a:solidFill>
              </a:rPr>
              <a:t> the position and not the « </a:t>
            </a:r>
            <a:r>
              <a:rPr lang="fr-CA" sz="2000" dirty="0" err="1">
                <a:solidFill>
                  <a:srgbClr val="FFFFFF"/>
                </a:solidFill>
              </a:rPr>
              <a:t>owner</a:t>
            </a:r>
            <a:r>
              <a:rPr lang="fr-CA" sz="2000" dirty="0">
                <a:solidFill>
                  <a:srgbClr val="FFFFFF"/>
                </a:solidFill>
              </a:rPr>
              <a:t> » of the position or the </a:t>
            </a:r>
            <a:r>
              <a:rPr lang="fr-CA" sz="2000" dirty="0" err="1">
                <a:solidFill>
                  <a:srgbClr val="FFFFFF"/>
                </a:solidFill>
              </a:rPr>
              <a:t>manner</a:t>
            </a:r>
            <a:r>
              <a:rPr lang="fr-CA" sz="2000" dirty="0">
                <a:solidFill>
                  <a:srgbClr val="FFFFFF"/>
                </a:solidFill>
              </a:rPr>
              <a:t> in </a:t>
            </a:r>
            <a:r>
              <a:rPr lang="fr-CA" sz="2000" dirty="0" err="1">
                <a:solidFill>
                  <a:srgbClr val="FFFFFF"/>
                </a:solidFill>
              </a:rPr>
              <a:t>which</a:t>
            </a:r>
            <a:r>
              <a:rPr lang="fr-CA" sz="2000" dirty="0">
                <a:solidFill>
                  <a:srgbClr val="FFFFFF"/>
                </a:solidFill>
              </a:rPr>
              <a:t> the « </a:t>
            </a:r>
            <a:r>
              <a:rPr lang="fr-CA" sz="2000" dirty="0" err="1">
                <a:solidFill>
                  <a:srgbClr val="FFFFFF"/>
                </a:solidFill>
              </a:rPr>
              <a:t>owner</a:t>
            </a:r>
            <a:r>
              <a:rPr lang="fr-CA" sz="2000" dirty="0">
                <a:solidFill>
                  <a:srgbClr val="FFFFFF"/>
                </a:solidFill>
              </a:rPr>
              <a:t> » </a:t>
            </a:r>
            <a:r>
              <a:rPr lang="fr-CA" sz="2000" dirty="0" err="1">
                <a:solidFill>
                  <a:srgbClr val="FFFFFF"/>
                </a:solidFill>
              </a:rPr>
              <a:t>performs</a:t>
            </a:r>
            <a:r>
              <a:rPr lang="fr-CA" sz="2000" dirty="0">
                <a:solidFill>
                  <a:srgbClr val="FFFFFF"/>
                </a:solidFill>
              </a:rPr>
              <a:t> </a:t>
            </a:r>
            <a:r>
              <a:rPr lang="fr-CA" sz="2000" dirty="0" err="1">
                <a:solidFill>
                  <a:srgbClr val="FFFFFF"/>
                </a:solidFill>
              </a:rPr>
              <a:t>his</a:t>
            </a:r>
            <a:r>
              <a:rPr lang="fr-CA" sz="2000" dirty="0">
                <a:solidFill>
                  <a:srgbClr val="FFFFFF"/>
                </a:solidFill>
              </a:rPr>
              <a:t> or </a:t>
            </a:r>
            <a:r>
              <a:rPr lang="fr-CA" sz="2000" dirty="0" err="1">
                <a:solidFill>
                  <a:srgbClr val="FFFFFF"/>
                </a:solidFill>
              </a:rPr>
              <a:t>her</a:t>
            </a:r>
            <a:r>
              <a:rPr lang="fr-CA" sz="2000" dirty="0">
                <a:solidFill>
                  <a:srgbClr val="FFFFFF"/>
                </a:solidFill>
              </a:rPr>
              <a:t> </a:t>
            </a:r>
            <a:r>
              <a:rPr lang="fr-CA" sz="2000" dirty="0" err="1">
                <a:solidFill>
                  <a:srgbClr val="FFFFFF"/>
                </a:solidFill>
              </a:rPr>
              <a:t>duties</a:t>
            </a:r>
            <a:r>
              <a:rPr lang="fr-CA" sz="2000" dirty="0">
                <a:solidFill>
                  <a:srgbClr val="FFFFFF"/>
                </a:solidFill>
              </a:rPr>
              <a:t>.
The basic information on </a:t>
            </a:r>
            <a:r>
              <a:rPr lang="fr-CA" sz="2000" dirty="0" err="1">
                <a:solidFill>
                  <a:srgbClr val="FFFFFF"/>
                </a:solidFill>
              </a:rPr>
              <a:t>which</a:t>
            </a:r>
            <a:r>
              <a:rPr lang="fr-CA" sz="2000" dirty="0">
                <a:solidFill>
                  <a:srgbClr val="FFFFFF"/>
                </a:solidFill>
              </a:rPr>
              <a:t> the </a:t>
            </a:r>
            <a:r>
              <a:rPr lang="fr-CA" sz="2000" dirty="0" err="1">
                <a:solidFill>
                  <a:srgbClr val="FFFFFF"/>
                </a:solidFill>
              </a:rPr>
              <a:t>evaluations</a:t>
            </a:r>
            <a:r>
              <a:rPr lang="fr-CA" sz="2000" dirty="0">
                <a:solidFill>
                  <a:srgbClr val="FFFFFF"/>
                </a:solidFill>
              </a:rPr>
              <a:t> are </a:t>
            </a:r>
            <a:r>
              <a:rPr lang="fr-CA" sz="2000" dirty="0" err="1">
                <a:solidFill>
                  <a:srgbClr val="FFFFFF"/>
                </a:solidFill>
              </a:rPr>
              <a:t>carried</a:t>
            </a:r>
            <a:r>
              <a:rPr lang="fr-CA" sz="2000" dirty="0">
                <a:solidFill>
                  <a:srgbClr val="FFFFFF"/>
                </a:solidFill>
              </a:rPr>
              <a:t> out </a:t>
            </a:r>
            <a:r>
              <a:rPr lang="fr-CA" sz="2000" dirty="0" err="1">
                <a:solidFill>
                  <a:srgbClr val="FFFFFF"/>
                </a:solidFill>
              </a:rPr>
              <a:t>is</a:t>
            </a:r>
            <a:r>
              <a:rPr lang="fr-CA" sz="2000" dirty="0">
                <a:solidFill>
                  <a:srgbClr val="FFFFFF"/>
                </a:solidFill>
              </a:rPr>
              <a:t> </a:t>
            </a:r>
            <a:r>
              <a:rPr lang="fr-CA" sz="2000" dirty="0" err="1">
                <a:solidFill>
                  <a:srgbClr val="FFFFFF"/>
                </a:solidFill>
              </a:rPr>
              <a:t>obtained</a:t>
            </a:r>
            <a:r>
              <a:rPr lang="fr-CA" sz="2000" dirty="0">
                <a:solidFill>
                  <a:srgbClr val="FFFFFF"/>
                </a:solidFill>
              </a:rPr>
              <a:t> </a:t>
            </a:r>
            <a:r>
              <a:rPr lang="fr-CA" sz="2000" dirty="0" err="1">
                <a:solidFill>
                  <a:srgbClr val="FFFFFF"/>
                </a:solidFill>
              </a:rPr>
              <a:t>from</a:t>
            </a:r>
            <a:r>
              <a:rPr lang="fr-CA" sz="2000" dirty="0">
                <a:solidFill>
                  <a:srgbClr val="FFFFFF"/>
                </a:solidFill>
              </a:rPr>
              <a:t> the </a:t>
            </a:r>
            <a:r>
              <a:rPr lang="fr-CA" sz="2000" dirty="0" err="1">
                <a:solidFill>
                  <a:srgbClr val="FFFFFF"/>
                </a:solidFill>
              </a:rPr>
              <a:t>analysis</a:t>
            </a:r>
            <a:r>
              <a:rPr lang="fr-CA" sz="2000" dirty="0">
                <a:solidFill>
                  <a:srgbClr val="FFFFFF"/>
                </a:solidFill>
              </a:rPr>
              <a:t> of the </a:t>
            </a:r>
            <a:r>
              <a:rPr lang="fr-CA" sz="2000" dirty="0" err="1">
                <a:solidFill>
                  <a:srgbClr val="FFFFFF"/>
                </a:solidFill>
              </a:rPr>
              <a:t>functions</a:t>
            </a:r>
            <a:r>
              <a:rPr lang="fr-CA" sz="2000" dirty="0">
                <a:solidFill>
                  <a:srgbClr val="FFFFFF"/>
                </a:solidFill>
              </a:rPr>
              <a:t>.</a:t>
            </a:r>
            <a:endParaRPr lang="en-CA" dirty="0">
              <a:solidFill>
                <a:srgbClr val="FFFFFF"/>
              </a:solidFill>
            </a:endParaRPr>
          </a:p>
        </p:txBody>
      </p:sp>
    </p:spTree>
    <p:extLst>
      <p:ext uri="{BB962C8B-B14F-4D97-AF65-F5344CB8AC3E}">
        <p14:creationId xmlns:p14="http://schemas.microsoft.com/office/powerpoint/2010/main" val="255701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DB1638-8685-49C4-92F7-A7B362E7DDDE}"/>
              </a:ext>
            </a:extLst>
          </p:cNvPr>
          <p:cNvSpPr>
            <a:spLocks noGrp="1"/>
          </p:cNvSpPr>
          <p:nvPr>
            <p:ph type="title"/>
          </p:nvPr>
        </p:nvSpPr>
        <p:spPr>
          <a:xfrm>
            <a:off x="1286933" y="609600"/>
            <a:ext cx="10197494" cy="1099457"/>
          </a:xfrm>
        </p:spPr>
        <p:txBody>
          <a:bodyPr>
            <a:normAutofit/>
          </a:bodyPr>
          <a:lstStyle/>
          <a:p>
            <a:pPr>
              <a:lnSpc>
                <a:spcPct val="90000"/>
              </a:lnSpc>
            </a:pPr>
            <a:r>
              <a:rPr lang="fr-CA" sz="2800" b="1" dirty="0"/>
              <a:t>THE IMPORTANT FEATURES OF JOB EVALUATION CAN BE SUMMARIZED AS FOLLOWS: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Espace réservé du contenu 2">
            <a:extLst>
              <a:ext uri="{FF2B5EF4-FFF2-40B4-BE49-F238E27FC236}">
                <a16:creationId xmlns:a16="http://schemas.microsoft.com/office/drawing/2014/main" id="{FA7A8750-15C7-DCD1-2DD8-28D4CA1422A3}"/>
              </a:ext>
            </a:extLst>
          </p:cNvPr>
          <p:cNvGraphicFramePr>
            <a:graphicFrameLocks noGrp="1"/>
          </p:cNvGraphicFramePr>
          <p:nvPr>
            <p:ph idx="1"/>
            <p:extLst>
              <p:ext uri="{D42A27DB-BD31-4B8C-83A1-F6EECF244321}">
                <p14:modId xmlns:p14="http://schemas.microsoft.com/office/powerpoint/2010/main" val="256003917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97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E52073-5557-A733-FD89-D2E48F1C9E3E}"/>
              </a:ext>
            </a:extLst>
          </p:cNvPr>
          <p:cNvSpPr>
            <a:spLocks noGrp="1"/>
          </p:cNvSpPr>
          <p:nvPr>
            <p:ph type="title"/>
          </p:nvPr>
        </p:nvSpPr>
        <p:spPr>
          <a:xfrm>
            <a:off x="652481" y="1382486"/>
            <a:ext cx="3547581" cy="4093028"/>
          </a:xfrm>
        </p:spPr>
        <p:txBody>
          <a:bodyPr anchor="ctr">
            <a:normAutofit/>
          </a:bodyPr>
          <a:lstStyle/>
          <a:p>
            <a:r>
              <a:rPr lang="fr-CA" sz="3700" b="1" dirty="0"/>
              <a:t>JOB EVALUATION SYSTEMS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20A2C14-3FC5-6CB6-F934-1354644DD27D}"/>
              </a:ext>
            </a:extLst>
          </p:cNvPr>
          <p:cNvGraphicFramePr>
            <a:graphicFrameLocks noGrp="1"/>
          </p:cNvGraphicFramePr>
          <p:nvPr>
            <p:ph idx="1"/>
            <p:extLst>
              <p:ext uri="{D42A27DB-BD31-4B8C-83A1-F6EECF244321}">
                <p14:modId xmlns:p14="http://schemas.microsoft.com/office/powerpoint/2010/main" val="365414658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412975"/>
      </p:ext>
    </p:extLst>
  </p:cSld>
  <p:clrMapOvr>
    <a:masterClrMapping/>
  </p:clrMapOvr>
</p:sld>
</file>

<file path=ppt/theme/theme1.xml><?xml version="1.0" encoding="utf-8"?>
<a:theme xmlns:a="http://schemas.openxmlformats.org/drawingml/2006/main" name="Facette">
  <a:themeElements>
    <a:clrScheme name="Personnalisé 12">
      <a:dk1>
        <a:sysClr val="windowText" lastClr="000000"/>
      </a:dk1>
      <a:lt1>
        <a:sysClr val="window" lastClr="FFFFFF"/>
      </a:lt1>
      <a:dk2>
        <a:srgbClr val="2C3C43"/>
      </a:dk2>
      <a:lt2>
        <a:srgbClr val="EBEBEB"/>
      </a:lt2>
      <a:accent1>
        <a:srgbClr val="00AB84"/>
      </a:accent1>
      <a:accent2>
        <a:srgbClr val="00AB84"/>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A67F5C32D2594096DA3F3CBB46BCCC" ma:contentTypeVersion="13" ma:contentTypeDescription="Crée un document." ma:contentTypeScope="" ma:versionID="56358bcf6f5e03e5373e5037b7f129dc">
  <xsd:schema xmlns:xsd="http://www.w3.org/2001/XMLSchema" xmlns:xs="http://www.w3.org/2001/XMLSchema" xmlns:p="http://schemas.microsoft.com/office/2006/metadata/properties" xmlns:ns2="5c4272b6-d353-46f0-bc47-097c8dbd3ed1" xmlns:ns3="f1153d20-b836-4d77-bc86-1afc02ae23e6" targetNamespace="http://schemas.microsoft.com/office/2006/metadata/properties" ma:root="true" ma:fieldsID="fe585b263b89afff70660553634bb2fb" ns2:_="" ns3:_="">
    <xsd:import namespace="5c4272b6-d353-46f0-bc47-097c8dbd3ed1"/>
    <xsd:import namespace="f1153d20-b836-4d77-bc86-1afc02ae23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272b6-d353-46f0-bc47-097c8dbd3e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153d20-b836-4d77-bc86-1afc02ae23e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FCA127-F89B-42E1-AF3D-9C64B3B6B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272b6-d353-46f0-bc47-097c8dbd3ed1"/>
    <ds:schemaRef ds:uri="f1153d20-b836-4d77-bc86-1afc02ae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AD50FC-CD91-49D4-9B9E-9B7F94E83EB8}">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4272b6-d353-46f0-bc47-097c8dbd3ed1"/>
    <ds:schemaRef ds:uri="http://www.w3.org/XML/1998/namespace"/>
    <ds:schemaRef ds:uri="http://purl.org/dc/terms/"/>
    <ds:schemaRef ds:uri="http://schemas.microsoft.com/office/infopath/2007/PartnerControls"/>
    <ds:schemaRef ds:uri="f1153d20-b836-4d77-bc86-1afc02ae23e6"/>
  </ds:schemaRefs>
</ds:datastoreItem>
</file>

<file path=customXml/itemProps3.xml><?xml version="1.0" encoding="utf-8"?>
<ds:datastoreItem xmlns:ds="http://schemas.openxmlformats.org/officeDocument/2006/customXml" ds:itemID="{C476DDE2-764F-4884-B83D-18E21B442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10378</TotalTime>
  <Words>2489</Words>
  <Application>Microsoft Office PowerPoint</Application>
  <PresentationFormat>Grand écran</PresentationFormat>
  <Paragraphs>141</Paragraphs>
  <Slides>41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Trebuchet MS</vt:lpstr>
      <vt:lpstr>Wingdings 3</vt:lpstr>
      <vt:lpstr>Facette</vt:lpstr>
      <vt:lpstr>THE MANAGEMENT’S POSITIONS EVALUATION SYSTEM </vt:lpstr>
      <vt:lpstr>OBJECTIVE</vt:lpstr>
      <vt:lpstr>PROPOSED PLAN STEP 1</vt:lpstr>
      <vt:lpstr>PROPOSED PLAN – STEP 2</vt:lpstr>
      <vt:lpstr>THE FUNCTION OF JOB EVALUATION</vt:lpstr>
      <vt:lpstr>THE ESSENTIAL AND PRINCIPAL COMPONENTS OF JOB EVALUATION</vt:lpstr>
      <vt:lpstr>THE IMPORTANT FEATURES OF JOB EVALUATION CAN BE SUMMARIZED AS FOLLOWS:</vt:lpstr>
      <vt:lpstr>THE IMPORTANT FEATURES OF JOB EVALUATION CAN BE SUMMARIZED AS FOLLOWS:</vt:lpstr>
      <vt:lpstr>JOB EVALUATION SYSTEMS</vt:lpstr>
      <vt:lpstr>1-BRIEF HISTORY</vt:lpstr>
      <vt:lpstr>2- STRUCTURE OF A JOB EVALUATION SYSTEM  </vt:lpstr>
      <vt:lpstr>2- STRUCTURE OF A JOB EVALUATION SYSTEM  </vt:lpstr>
      <vt:lpstr>2- STRUCTURE OF A JOB EVALUATION SYSTEM </vt:lpstr>
      <vt:lpstr>2- STRUCTURE OF A JOB EVALUATION SYSTEM </vt:lpstr>
      <vt:lpstr>2- STRUCTURE OF A JOB EVALUATION SYSTEM </vt:lpstr>
      <vt:lpstr>3-JOB EVALUATION SYSTEMS IN THE HEALTH NETWORK</vt:lpstr>
      <vt:lpstr>LE SYSTÈME D’ÉVALUATION DES POSTES DE CADRES</vt:lpstr>
      <vt:lpstr>1. The nature of the responsibilities</vt:lpstr>
      <vt:lpstr>A) The complexity of decision-making</vt:lpstr>
      <vt:lpstr>B) Freedom of action</vt:lpstr>
      <vt:lpstr>C) The Impact of Decisions</vt:lpstr>
      <vt:lpstr>2. Qualifications</vt:lpstr>
      <vt:lpstr>A) Academic knowledge</vt:lpstr>
      <vt:lpstr>B) Practical knowledge</vt:lpstr>
      <vt:lpstr>3. Accountability</vt:lpstr>
      <vt:lpstr>A) The nature of the leadership</vt:lpstr>
      <vt:lpstr>B) Number of employees led</vt:lpstr>
      <vt:lpstr>C)Communications</vt:lpstr>
      <vt:lpstr>4. Working conditions</vt:lpstr>
      <vt:lpstr>A) Physical conditions</vt:lpstr>
      <vt:lpstr>B) Psychological conditions</vt:lpstr>
      <vt:lpstr>Calculating points</vt:lpstr>
      <vt:lpstr>Calculating points</vt:lpstr>
      <vt:lpstr>Calculating points</vt:lpstr>
      <vt:lpstr>Calculating points</vt:lpstr>
      <vt:lpstr>Calculating points</vt:lpstr>
      <vt:lpstr>Calculating points</vt:lpstr>
      <vt:lpstr>Knowledge of the duties of the position</vt:lpstr>
      <vt:lpstr>Consistency between positions</vt:lpstr>
      <vt:lpstr>A revision of the ranking?</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annuelle</dc:title>
  <dc:creator>Isabelle Palardy</dc:creator>
  <cp:lastModifiedBy>Association</cp:lastModifiedBy>
  <cp:revision>27</cp:revision>
  <cp:lastPrinted>2024-01-16T21:45:27Z</cp:lastPrinted>
  <dcterms:created xsi:type="dcterms:W3CDTF">2020-11-09T20:48:55Z</dcterms:created>
  <dcterms:modified xsi:type="dcterms:W3CDTF">2025-01-30T14:20:44Z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0x01010088A67F5C32D2594096DA3F3CBB46BCCC</vt:lpwstr>
  </property>
</Properties>
</file>